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9"/>
  </p:notesMasterIdLst>
  <p:sldIdLst>
    <p:sldId id="256" r:id="rId6"/>
    <p:sldId id="434" r:id="rId7"/>
    <p:sldId id="43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B76205-3AF1-F1A3-1DEF-1EC94C125B9D}" name="Fleur Schepers" initials="FS" userId="Fleur Schepers" providerId="None"/>
  <p188:author id="{AF198217-71EC-7AA9-2FDC-60302258883F}" name="Harriet Smit" initials="HS" userId="S::harriet@zunderdorpsmit.nl::de8a1b75-230a-497f-a25b-5e565e3b5f82" providerId="AD"/>
  <p188:author id="{F0932B7F-4F58-E182-382F-585EA25B917B}" name="Post, J. (Joanne)" initials="PJ(" userId="S::jopo002@rocmn.nl::a77b4eda-17fa-40d1-be1f-48c4d452a1e4" providerId="AD"/>
  <p188:author id="{9B3E69AC-657A-5CE8-3577-64B00060DE32}" name="Auteur" initials="A" userId="Auteur" providerId="None"/>
  <p188:author id="{038468CC-90AD-9892-5071-7530C834FFA3}" name="Bianca Wieman" initials="BW" userId="S::bianca@zunderdorpsmit.nl::83736713-289d-49af-ad2c-d38ced7a01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93080-7487-95D8-E4CB-BABEEF59ED84}" v="1" dt="2025-04-24T08:24:36.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9DCEA5FC-4640-45AF-B712-7A4FD94AEF0D}">
      <dgm:prSet phldrT="[Text]" custT="1"/>
      <dgm:spPr/>
      <dgm:t>
        <a:bodyPr rtlCol="0"/>
        <a:lstStyle/>
        <a:p>
          <a:pPr>
            <a:defRPr b="1"/>
          </a:pPr>
          <a:r>
            <a:rPr lang="nl-NL" sz="1000" noProof="0">
              <a:solidFill>
                <a:schemeClr val="tx1">
                  <a:lumMod val="65000"/>
                  <a:lumOff val="35000"/>
                </a:schemeClr>
              </a:solidFill>
            </a:rPr>
            <a:t>Kennismaking en deskresearch </a:t>
          </a:r>
          <a:br>
            <a:rPr lang="nl-NL" sz="1000" noProof="0">
              <a:solidFill>
                <a:schemeClr val="tx1">
                  <a:lumMod val="65000"/>
                  <a:lumOff val="35000"/>
                </a:schemeClr>
              </a:solidFill>
            </a:rPr>
          </a:br>
          <a:r>
            <a:rPr lang="nl-NL" sz="1000" noProof="0">
              <a:solidFill>
                <a:schemeClr val="tx1">
                  <a:lumMod val="65000"/>
                  <a:lumOff val="35000"/>
                </a:schemeClr>
              </a:solidFill>
            </a:rPr>
            <a:t>juli – september  ’24</a:t>
          </a:r>
        </a:p>
      </dgm:t>
    </dgm:pt>
    <dgm:pt modelId="{929A5FD9-0612-4B79-9B59-C3C36D34A069}" type="parTrans" cxnId="{DBD99269-D7F7-4B47-B17B-A5AE402751D9}">
      <dgm:prSet/>
      <dgm:spPr/>
      <dgm:t>
        <a:bodyPr rtlCol="0"/>
        <a:lstStyle/>
        <a:p>
          <a:pPr rtl="0"/>
          <a:endParaRPr lang="nl-NL" noProof="0"/>
        </a:p>
      </dgm:t>
    </dgm:pt>
    <dgm:pt modelId="{0A99745B-BB5C-49B3-A782-8DB57641F6C9}" type="sibTrans" cxnId="{DBD99269-D7F7-4B47-B17B-A5AE402751D9}">
      <dgm:prSet/>
      <dgm:spPr/>
      <dgm:t>
        <a:bodyPr rtlCol="0"/>
        <a:lstStyle/>
        <a:p>
          <a:pPr rtl="0"/>
          <a:endParaRPr lang="nl-NL" noProof="0"/>
        </a:p>
      </dgm:t>
    </dgm:pt>
    <dgm:pt modelId="{831701CF-77C7-46C0-A913-8CC39517BAB8}">
      <dgm:prSet phldrT="[Text]" custT="1"/>
      <dgm:spPr/>
      <dgm:t>
        <a:bodyPr/>
        <a:lstStyle/>
        <a:p>
          <a:endParaRPr lang="nl-NL" sz="900" u="none" noProof="0">
            <a:solidFill>
              <a:schemeClr val="tx1">
                <a:lumMod val="65000"/>
                <a:lumOff val="35000"/>
              </a:schemeClr>
            </a:solidFill>
          </a:endParaRPr>
        </a:p>
      </dgm:t>
    </dgm:pt>
    <dgm:pt modelId="{13FBC60D-3EA6-4496-BA97-C1AE8C7F8961}" type="parTrans" cxnId="{39A11E5C-7A57-4117-A6DF-36000C29509C}">
      <dgm:prSet/>
      <dgm:spPr/>
      <dgm:t>
        <a:bodyPr rtlCol="0"/>
        <a:lstStyle/>
        <a:p>
          <a:pPr rtl="0"/>
          <a:endParaRPr lang="nl-NL" noProof="0"/>
        </a:p>
      </dgm:t>
    </dgm:pt>
    <dgm:pt modelId="{75156CDF-E17B-4DAD-AE37-EA44D7F37090}" type="sibTrans" cxnId="{39A11E5C-7A57-4117-A6DF-36000C29509C}">
      <dgm:prSet/>
      <dgm:spPr/>
      <dgm:t>
        <a:bodyPr rtlCol="0"/>
        <a:lstStyle/>
        <a:p>
          <a:pPr rtl="0"/>
          <a:endParaRPr lang="nl-NL" noProof="0"/>
        </a:p>
      </dgm:t>
    </dgm:pt>
    <dgm:pt modelId="{096A9AF0-0DAE-4EB3-B448-4501DA034F4A}">
      <dgm:prSet phldrT="[Text]" custT="1"/>
      <dgm:spPr/>
      <dgm:t>
        <a:bodyPr rtlCol="0"/>
        <a:lstStyle/>
        <a:p>
          <a:pPr>
            <a:defRPr b="1"/>
          </a:pPr>
          <a:r>
            <a:rPr lang="nl-NL" sz="1000" noProof="0">
              <a:solidFill>
                <a:schemeClr val="tx1">
                  <a:lumMod val="65000"/>
                  <a:lumOff val="35000"/>
                </a:schemeClr>
              </a:solidFill>
            </a:rPr>
            <a:t>Ontwerpsessies</a:t>
          </a:r>
          <a:r>
            <a:rPr lang="nl-NL" sz="1000" baseline="0" noProof="0">
              <a:solidFill>
                <a:schemeClr val="tx1">
                  <a:lumMod val="65000"/>
                  <a:lumOff val="35000"/>
                </a:schemeClr>
              </a:solidFill>
            </a:rPr>
            <a:t> met concept inhoudsopgave als resultaat</a:t>
          </a:r>
          <a:br>
            <a:rPr lang="nl-NL" sz="1000" baseline="0" noProof="0">
              <a:solidFill>
                <a:schemeClr val="tx1">
                  <a:lumMod val="65000"/>
                  <a:lumOff val="35000"/>
                </a:schemeClr>
              </a:solidFill>
            </a:rPr>
          </a:br>
          <a:r>
            <a:rPr lang="nl-NL" sz="1000" baseline="0" noProof="0">
              <a:solidFill>
                <a:schemeClr val="tx1">
                  <a:lumMod val="65000"/>
                  <a:lumOff val="35000"/>
                </a:schemeClr>
              </a:solidFill>
            </a:rPr>
            <a:t>oktober ’24 – januari ’25 </a:t>
          </a:r>
          <a:endParaRPr lang="nl-NL" sz="1000" noProof="0">
            <a:solidFill>
              <a:schemeClr val="tx1">
                <a:lumMod val="65000"/>
                <a:lumOff val="35000"/>
              </a:schemeClr>
            </a:solidFill>
          </a:endParaRPr>
        </a:p>
      </dgm:t>
    </dgm:pt>
    <dgm:pt modelId="{8CE6ABD6-768E-42C8-9029-C3B5F278B21C}" type="parTrans" cxnId="{CA0753BD-DB60-4D68-8486-5B376B839B26}">
      <dgm:prSet/>
      <dgm:spPr/>
      <dgm:t>
        <a:bodyPr rtlCol="0"/>
        <a:lstStyle/>
        <a:p>
          <a:pPr rtl="0"/>
          <a:endParaRPr lang="nl-NL" noProof="0"/>
        </a:p>
      </dgm:t>
    </dgm:pt>
    <dgm:pt modelId="{6B0D7DA9-E6ED-4137-9716-F48BF62327A8}" type="sibTrans" cxnId="{CA0753BD-DB60-4D68-8486-5B376B839B26}">
      <dgm:prSet/>
      <dgm:spPr/>
      <dgm:t>
        <a:bodyPr rtlCol="0"/>
        <a:lstStyle/>
        <a:p>
          <a:pPr rtl="0"/>
          <a:endParaRPr lang="nl-NL" noProof="0"/>
        </a:p>
      </dgm:t>
    </dgm:pt>
    <dgm:pt modelId="{212ADAAB-D5CB-4BBC-8DAF-7340FD334994}">
      <dgm:prSet custT="1"/>
      <dgm:spPr/>
      <dgm:t>
        <a:bodyPr rtlCol="0"/>
        <a:lstStyle/>
        <a:p>
          <a:pPr>
            <a:defRPr b="1"/>
          </a:pPr>
          <a:r>
            <a:rPr lang="nl-NL" sz="1000" noProof="0">
              <a:solidFill>
                <a:schemeClr val="tx1">
                  <a:lumMod val="65000"/>
                  <a:lumOff val="35000"/>
                </a:schemeClr>
              </a:solidFill>
            </a:rPr>
            <a:t>Schrijven</a:t>
          </a:r>
          <a:r>
            <a:rPr lang="nl-NL" sz="1000" baseline="0" noProof="0">
              <a:solidFill>
                <a:schemeClr val="tx1">
                  <a:lumMod val="65000"/>
                  <a:lumOff val="35000"/>
                </a:schemeClr>
              </a:solidFill>
            </a:rPr>
            <a:t> en redigeren conceptprogramma</a:t>
          </a:r>
          <a:br>
            <a:rPr lang="nl-NL" sz="1000" baseline="0" noProof="0">
              <a:solidFill>
                <a:schemeClr val="tx1">
                  <a:lumMod val="65000"/>
                  <a:lumOff val="35000"/>
                </a:schemeClr>
              </a:solidFill>
            </a:rPr>
          </a:br>
          <a:r>
            <a:rPr lang="nl-NL" sz="1000" baseline="0" noProof="0">
              <a:solidFill>
                <a:schemeClr val="tx1">
                  <a:lumMod val="65000"/>
                  <a:lumOff val="35000"/>
                </a:schemeClr>
              </a:solidFill>
            </a:rPr>
            <a:t>februari – mei ’25</a:t>
          </a:r>
          <a:endParaRPr lang="nl-NL" sz="1000" noProof="0">
            <a:solidFill>
              <a:schemeClr val="tx1">
                <a:lumMod val="65000"/>
                <a:lumOff val="35000"/>
              </a:schemeClr>
            </a:solidFill>
          </a:endParaRPr>
        </a:p>
      </dgm:t>
    </dgm:pt>
    <dgm:pt modelId="{45F6D312-A686-491E-95E3-EFB9640CC472}" type="parTrans" cxnId="{C8C7266C-2A0C-476A-85B3-F12BE2521F4C}">
      <dgm:prSet/>
      <dgm:spPr/>
      <dgm:t>
        <a:bodyPr rtlCol="0"/>
        <a:lstStyle/>
        <a:p>
          <a:pPr rtl="0"/>
          <a:endParaRPr lang="nl-NL" noProof="0"/>
        </a:p>
      </dgm:t>
    </dgm:pt>
    <dgm:pt modelId="{AB2787E4-2A8B-428D-A4AE-2B14DCFFC4E7}" type="sibTrans" cxnId="{C8C7266C-2A0C-476A-85B3-F12BE2521F4C}">
      <dgm:prSet/>
      <dgm:spPr/>
      <dgm:t>
        <a:bodyPr rtlCol="0"/>
        <a:lstStyle/>
        <a:p>
          <a:pPr rtl="0"/>
          <a:endParaRPr lang="nl-NL" noProof="0"/>
        </a:p>
      </dgm:t>
    </dgm:pt>
    <dgm:pt modelId="{747FA249-D6D2-40AE-8926-C58EC247D9EE}">
      <dgm:prSet custT="1"/>
      <dgm:spPr/>
      <dgm:t>
        <a:bodyPr rtlCol="0"/>
        <a:lstStyle/>
        <a:p>
          <a:pPr>
            <a:defRPr b="1"/>
          </a:pPr>
          <a:r>
            <a:rPr lang="nl-NL" sz="1000" noProof="0">
              <a:solidFill>
                <a:schemeClr val="tx1">
                  <a:lumMod val="65000"/>
                  <a:lumOff val="35000"/>
                </a:schemeClr>
              </a:solidFill>
            </a:rPr>
            <a:t>Oplevering programma </a:t>
          </a:r>
          <a:br>
            <a:rPr lang="nl-NL" sz="1000" noProof="0">
              <a:solidFill>
                <a:schemeClr val="tx1">
                  <a:lumMod val="65000"/>
                  <a:lumOff val="35000"/>
                </a:schemeClr>
              </a:solidFill>
            </a:rPr>
          </a:br>
          <a:r>
            <a:rPr lang="nl-NL" sz="1000" noProof="0">
              <a:solidFill>
                <a:schemeClr val="tx1">
                  <a:lumMod val="65000"/>
                  <a:lumOff val="35000"/>
                </a:schemeClr>
              </a:solidFill>
            </a:rPr>
            <a:t>juni –augustus ‘25</a:t>
          </a:r>
          <a:br>
            <a:rPr lang="nl-NL" sz="1100" noProof="0">
              <a:solidFill>
                <a:schemeClr val="tx1">
                  <a:lumMod val="65000"/>
                  <a:lumOff val="35000"/>
                </a:schemeClr>
              </a:solidFill>
            </a:rPr>
          </a:br>
          <a:endParaRPr lang="nl-NL" sz="1000" noProof="0">
            <a:solidFill>
              <a:schemeClr val="tx1">
                <a:lumMod val="65000"/>
                <a:lumOff val="35000"/>
              </a:schemeClr>
            </a:solidFill>
          </a:endParaRPr>
        </a:p>
      </dgm:t>
    </dgm:pt>
    <dgm:pt modelId="{CFDD48E4-4690-41C7-85AE-2FA04208F923}" type="parTrans" cxnId="{3C54ED97-AD18-4F10-8F65-807DC2213373}">
      <dgm:prSet/>
      <dgm:spPr/>
      <dgm:t>
        <a:bodyPr/>
        <a:lstStyle/>
        <a:p>
          <a:endParaRPr lang="nl-NL"/>
        </a:p>
      </dgm:t>
    </dgm:pt>
    <dgm:pt modelId="{D035528E-12A4-492E-9B50-858C0A5E09C3}" type="sibTrans" cxnId="{3C54ED97-AD18-4F10-8F65-807DC2213373}">
      <dgm:prSet/>
      <dgm:spPr/>
      <dgm:t>
        <a:bodyPr/>
        <a:lstStyle/>
        <a:p>
          <a:endParaRPr lang="nl-NL"/>
        </a:p>
      </dgm:t>
    </dgm:pt>
    <dgm:pt modelId="{C6F16C5F-9D01-45D1-9B67-AE6BB297FC23}">
      <dgm:prSet custT="1"/>
      <dgm:spPr/>
      <dgm:t>
        <a:bodyPr rtlCol="0"/>
        <a:lstStyle/>
        <a:p>
          <a:pPr>
            <a:defRPr b="1"/>
          </a:pPr>
          <a:r>
            <a:rPr lang="nl-NL" sz="1000" noProof="0">
              <a:solidFill>
                <a:schemeClr val="tx1">
                  <a:lumMod val="65000"/>
                  <a:lumOff val="35000"/>
                </a:schemeClr>
              </a:solidFill>
            </a:rPr>
            <a:t>Ontwerp organisatiestructuur</a:t>
          </a:r>
          <a:br>
            <a:rPr lang="nl-NL" sz="1000" noProof="0">
              <a:solidFill>
                <a:schemeClr val="tx1">
                  <a:lumMod val="65000"/>
                  <a:lumOff val="35000"/>
                </a:schemeClr>
              </a:solidFill>
            </a:rPr>
          </a:br>
          <a:r>
            <a:rPr lang="nl-NL" sz="1000" noProof="0">
              <a:solidFill>
                <a:schemeClr val="tx1">
                  <a:lumMod val="65000"/>
                  <a:lumOff val="35000"/>
                </a:schemeClr>
              </a:solidFill>
            </a:rPr>
            <a:t>januari – februari ’25</a:t>
          </a:r>
        </a:p>
      </dgm:t>
    </dgm:pt>
    <dgm:pt modelId="{76579C56-830F-4053-A2DF-81AE3D3A5641}" type="parTrans" cxnId="{27375180-570B-4DB1-BAB5-E24DAF555030}">
      <dgm:prSet/>
      <dgm:spPr/>
      <dgm:t>
        <a:bodyPr/>
        <a:lstStyle/>
        <a:p>
          <a:endParaRPr lang="nl-NL"/>
        </a:p>
      </dgm:t>
    </dgm:pt>
    <dgm:pt modelId="{812F57FB-476D-424C-A9CA-E2BC8A242800}" type="sibTrans" cxnId="{27375180-570B-4DB1-BAB5-E24DAF555030}">
      <dgm:prSet/>
      <dgm:spPr/>
      <dgm:t>
        <a:bodyPr/>
        <a:lstStyle/>
        <a:p>
          <a:endParaRPr lang="nl-NL"/>
        </a:p>
      </dgm:t>
    </dgm:pt>
    <dgm:pt modelId="{F66E45F5-4302-408A-BE4D-1A935E27044B}">
      <dgm:prSet custT="1"/>
      <dgm:spPr/>
      <dgm:t>
        <a:bodyPr/>
        <a:lstStyle/>
        <a:p>
          <a:br>
            <a:rPr lang="nl-NL" sz="900" u="sng" noProof="0">
              <a:solidFill>
                <a:schemeClr val="tx1">
                  <a:lumMod val="65000"/>
                  <a:lumOff val="35000"/>
                </a:schemeClr>
              </a:solidFill>
            </a:rPr>
          </a:br>
          <a:br>
            <a:rPr lang="nl-NL" sz="900" u="sng" noProof="0">
              <a:solidFill>
                <a:schemeClr val="tx1">
                  <a:lumMod val="65000"/>
                  <a:lumOff val="35000"/>
                </a:schemeClr>
              </a:solidFill>
            </a:rPr>
          </a:br>
          <a:r>
            <a:rPr lang="nl-NL" sz="900" u="sng" noProof="0">
              <a:solidFill>
                <a:schemeClr val="tx1">
                  <a:lumMod val="65000"/>
                  <a:lumOff val="35000"/>
                </a:schemeClr>
              </a:solidFill>
            </a:rPr>
            <a:t>Mijlpalen </a:t>
          </a:r>
          <a:br>
            <a:rPr lang="nl-NL" sz="900" u="sng" noProof="0">
              <a:solidFill>
                <a:schemeClr val="tx1">
                  <a:lumMod val="65000"/>
                  <a:lumOff val="35000"/>
                </a:schemeClr>
              </a:solidFill>
            </a:rPr>
          </a:br>
          <a:r>
            <a:rPr lang="nl-NL" sz="900" u="none" noProof="0">
              <a:solidFill>
                <a:schemeClr val="tx1">
                  <a:lumMod val="65000"/>
                  <a:lumOff val="35000"/>
                </a:schemeClr>
              </a:solidFill>
            </a:rPr>
            <a:t>Opgemaakt, definitief programma </a:t>
          </a:r>
        </a:p>
      </dgm:t>
    </dgm:pt>
    <dgm:pt modelId="{DB1BC822-9906-4360-8CF9-4307FE782636}" type="parTrans" cxnId="{CD3F9FEE-8D32-4E51-85A9-2DCBE1A02189}">
      <dgm:prSet/>
      <dgm:spPr/>
      <dgm:t>
        <a:bodyPr/>
        <a:lstStyle/>
        <a:p>
          <a:endParaRPr lang="nl-NL"/>
        </a:p>
      </dgm:t>
    </dgm:pt>
    <dgm:pt modelId="{1C0F823F-AB6A-462C-ACA4-E7721CC11E71}" type="sibTrans" cxnId="{CD3F9FEE-8D32-4E51-85A9-2DCBE1A02189}">
      <dgm:prSet/>
      <dgm:spPr/>
      <dgm:t>
        <a:bodyPr/>
        <a:lstStyle/>
        <a:p>
          <a:endParaRPr lang="nl-NL"/>
        </a:p>
      </dgm:t>
    </dgm:pt>
    <dgm:pt modelId="{B063C7E2-DC26-4DAC-941C-447E4292A9B7}">
      <dgm:prSet phldrT="[Text]" custT="1"/>
      <dgm:spPr/>
      <dgm:t>
        <a:bodyPr rtlCol="0"/>
        <a:lstStyle/>
        <a:p>
          <a:endParaRPr lang="nl-NL" sz="900" u="sng" noProof="0">
            <a:solidFill>
              <a:schemeClr val="tx1">
                <a:lumMod val="65000"/>
                <a:lumOff val="35000"/>
              </a:schemeClr>
            </a:solidFill>
          </a:endParaRPr>
        </a:p>
      </dgm:t>
    </dgm:pt>
    <dgm:pt modelId="{1FEFD590-99B9-4590-B0B0-E3C9792CA337}" type="parTrans" cxnId="{EFE889FE-A84A-4F8E-83F6-9088B2121979}">
      <dgm:prSet/>
      <dgm:spPr/>
      <dgm:t>
        <a:bodyPr/>
        <a:lstStyle/>
        <a:p>
          <a:endParaRPr lang="nl-NL"/>
        </a:p>
      </dgm:t>
    </dgm:pt>
    <dgm:pt modelId="{22A8C185-372F-4FA4-BA4A-3DF11336D126}" type="sibTrans" cxnId="{EFE889FE-A84A-4F8E-83F6-9088B2121979}">
      <dgm:prSet/>
      <dgm:spPr/>
      <dgm:t>
        <a:bodyPr/>
        <a:lstStyle/>
        <a:p>
          <a:endParaRPr lang="nl-NL"/>
        </a:p>
      </dgm:t>
    </dgm:pt>
    <dgm:pt modelId="{ACF33832-9A1B-4616-B6F2-031A56E9CA2E}">
      <dgm:prSet custT="1"/>
      <dgm:spPr/>
      <dgm:t>
        <a:bodyPr/>
        <a:lstStyle/>
        <a:p>
          <a:br>
            <a:rPr lang="nl-NL" sz="900" u="none" noProof="0">
              <a:solidFill>
                <a:schemeClr val="tx1">
                  <a:lumMod val="65000"/>
                  <a:lumOff val="35000"/>
                </a:schemeClr>
              </a:solidFill>
            </a:rPr>
          </a:br>
          <a:br>
            <a:rPr lang="nl-NL" sz="900" u="none" noProof="0">
              <a:solidFill>
                <a:schemeClr val="tx1">
                  <a:lumMod val="65000"/>
                  <a:lumOff val="35000"/>
                </a:schemeClr>
              </a:solidFill>
            </a:rPr>
          </a:br>
          <a:r>
            <a:rPr lang="nl-NL" sz="900" u="sng" noProof="0">
              <a:solidFill>
                <a:schemeClr val="tx1">
                  <a:lumMod val="65000"/>
                  <a:lumOff val="35000"/>
                </a:schemeClr>
              </a:solidFill>
            </a:rPr>
            <a:t>Mijlpalen: </a:t>
          </a:r>
          <a:br>
            <a:rPr lang="nl-NL" sz="900" u="none" noProof="0">
              <a:solidFill>
                <a:schemeClr val="tx1">
                  <a:lumMod val="65000"/>
                  <a:lumOff val="35000"/>
                </a:schemeClr>
              </a:solidFill>
            </a:rPr>
          </a:br>
          <a:r>
            <a:rPr lang="nl-NL" sz="900" u="none" noProof="0">
              <a:solidFill>
                <a:schemeClr val="tx1">
                  <a:lumMod val="65000"/>
                  <a:lumOff val="35000"/>
                </a:schemeClr>
              </a:solidFill>
            </a:rPr>
            <a:t>Gesprekken met stakeholders </a:t>
          </a:r>
          <a:br>
            <a:rPr lang="nl-NL" sz="900" u="none" noProof="0">
              <a:solidFill>
                <a:schemeClr val="tx1">
                  <a:lumMod val="65000"/>
                  <a:lumOff val="35000"/>
                </a:schemeClr>
              </a:solidFill>
            </a:rPr>
          </a:br>
          <a:r>
            <a:rPr lang="nl-NL" sz="900" u="none" noProof="0">
              <a:solidFill>
                <a:schemeClr val="tx1">
                  <a:lumMod val="65000"/>
                  <a:lumOff val="35000"/>
                </a:schemeClr>
              </a:solidFill>
            </a:rPr>
            <a:t>Sessies voor programma en programmalijnen </a:t>
          </a:r>
          <a:br>
            <a:rPr lang="nl-NL" sz="900" u="none" noProof="0">
              <a:solidFill>
                <a:schemeClr val="tx1">
                  <a:lumMod val="65000"/>
                  <a:lumOff val="35000"/>
                </a:schemeClr>
              </a:solidFill>
            </a:rPr>
          </a:br>
          <a:r>
            <a:rPr lang="nl-NL" sz="900" u="none" noProof="0">
              <a:solidFill>
                <a:schemeClr val="tx1">
                  <a:lumMod val="65000"/>
                  <a:lumOff val="35000"/>
                </a:schemeClr>
              </a:solidFill>
            </a:rPr>
            <a:t>Conceptvoorstel organisatiestructuur  </a:t>
          </a:r>
          <a:endParaRPr lang="nl-NL" sz="900" noProof="0">
            <a:solidFill>
              <a:schemeClr val="tx1">
                <a:lumMod val="65000"/>
                <a:lumOff val="35000"/>
              </a:schemeClr>
            </a:solidFill>
          </a:endParaRPr>
        </a:p>
      </dgm:t>
    </dgm:pt>
    <dgm:pt modelId="{C74BEA89-0695-406F-A221-EA86233290B4}" type="parTrans" cxnId="{AEE7465F-A933-49A4-9078-18094DB6EE76}">
      <dgm:prSet/>
      <dgm:spPr/>
      <dgm:t>
        <a:bodyPr/>
        <a:lstStyle/>
        <a:p>
          <a:endParaRPr lang="nl-NL"/>
        </a:p>
      </dgm:t>
    </dgm:pt>
    <dgm:pt modelId="{05730E6D-29AD-4B4A-9249-F373F442F570}" type="sibTrans" cxnId="{AEE7465F-A933-49A4-9078-18094DB6EE76}">
      <dgm:prSet/>
      <dgm:spPr/>
      <dgm:t>
        <a:bodyPr/>
        <a:lstStyle/>
        <a:p>
          <a:endParaRPr lang="nl-NL"/>
        </a:p>
      </dgm:t>
    </dgm:pt>
    <dgm:pt modelId="{345AE3C6-E97F-4FD1-930F-B79BE2D92DE3}">
      <dgm:prSet custT="1"/>
      <dgm:spPr/>
      <dgm:t>
        <a:bodyPr rtlCol="0"/>
        <a:lstStyle/>
        <a:p>
          <a:pPr>
            <a:defRPr b="1"/>
          </a:pPr>
          <a:r>
            <a:rPr lang="nl-NL" sz="1000" noProof="0">
              <a:solidFill>
                <a:schemeClr val="tx1">
                  <a:lumMod val="65000"/>
                  <a:lumOff val="35000"/>
                </a:schemeClr>
              </a:solidFill>
            </a:rPr>
            <a:t>Evaluatie en afronding</a:t>
          </a:r>
          <a:br>
            <a:rPr lang="nl-NL" sz="1000" noProof="0">
              <a:solidFill>
                <a:schemeClr val="tx1">
                  <a:lumMod val="65000"/>
                  <a:lumOff val="35000"/>
                </a:schemeClr>
              </a:solidFill>
            </a:rPr>
          </a:br>
          <a:r>
            <a:rPr lang="nl-NL" sz="1000" noProof="0">
              <a:solidFill>
                <a:schemeClr val="tx1">
                  <a:lumMod val="65000"/>
                  <a:lumOff val="35000"/>
                </a:schemeClr>
              </a:solidFill>
            </a:rPr>
            <a:t>september ’25  </a:t>
          </a:r>
        </a:p>
      </dgm:t>
    </dgm:pt>
    <dgm:pt modelId="{14E0B891-E7C2-40B7-A254-D86EBBE794A8}" type="parTrans" cxnId="{EF8ADF45-7350-4AD2-973C-E7169897C3B6}">
      <dgm:prSet/>
      <dgm:spPr/>
      <dgm:t>
        <a:bodyPr/>
        <a:lstStyle/>
        <a:p>
          <a:endParaRPr lang="nl-NL"/>
        </a:p>
      </dgm:t>
    </dgm:pt>
    <dgm:pt modelId="{C342EC36-C2AE-4C88-A41E-D8FDC281624C}" type="sibTrans" cxnId="{EF8ADF45-7350-4AD2-973C-E7169897C3B6}">
      <dgm:prSet/>
      <dgm:spPr/>
      <dgm:t>
        <a:bodyPr/>
        <a:lstStyle/>
        <a:p>
          <a:endParaRPr lang="nl-NL"/>
        </a:p>
      </dgm:t>
    </dgm:pt>
    <dgm:pt modelId="{AD128176-B32C-4938-98F1-F40E78C01506}">
      <dgm:prSet custT="1"/>
      <dgm:spPr/>
      <dgm:t>
        <a:bodyPr rtlCol="0"/>
        <a:lstStyle/>
        <a:p>
          <a:r>
            <a:rPr lang="nl-NL" sz="900" u="sng" noProof="0">
              <a:solidFill>
                <a:schemeClr val="tx1">
                  <a:lumMod val="65000"/>
                  <a:lumOff val="35000"/>
                </a:schemeClr>
              </a:solidFill>
            </a:rPr>
            <a:t>Mijlpalen:</a:t>
          </a:r>
        </a:p>
        <a:p>
          <a:r>
            <a:rPr lang="nl-NL" sz="900" u="none" noProof="0">
              <a:solidFill>
                <a:schemeClr val="tx1">
                  <a:lumMod val="65000"/>
                  <a:lumOff val="35000"/>
                </a:schemeClr>
              </a:solidFill>
            </a:rPr>
            <a:t>Afhechting </a:t>
          </a:r>
          <a:br>
            <a:rPr lang="nl-NL" sz="900" u="none" noProof="0">
              <a:solidFill>
                <a:schemeClr val="tx1">
                  <a:lumMod val="65000"/>
                  <a:lumOff val="35000"/>
                </a:schemeClr>
              </a:solidFill>
            </a:rPr>
          </a:br>
          <a:r>
            <a:rPr lang="nl-NL" sz="900" u="none" noProof="0">
              <a:solidFill>
                <a:schemeClr val="tx1">
                  <a:lumMod val="65000"/>
                  <a:lumOff val="35000"/>
                </a:schemeClr>
              </a:solidFill>
            </a:rPr>
            <a:t>Evaluatie opdrachtgever – opdrachtnemer </a:t>
          </a:r>
        </a:p>
      </dgm:t>
    </dgm:pt>
    <dgm:pt modelId="{E1F757EA-4B46-46CC-9488-512594E9F197}" type="parTrans" cxnId="{EBA06D4C-B323-4678-8987-D64764EE70FC}">
      <dgm:prSet/>
      <dgm:spPr/>
      <dgm:t>
        <a:bodyPr/>
        <a:lstStyle/>
        <a:p>
          <a:endParaRPr lang="nl-NL"/>
        </a:p>
      </dgm:t>
    </dgm:pt>
    <dgm:pt modelId="{461CB844-5F6F-4473-9D8C-6497D499F3AC}" type="sibTrans" cxnId="{EBA06D4C-B323-4678-8987-D64764EE70FC}">
      <dgm:prSet/>
      <dgm:spPr/>
      <dgm:t>
        <a:bodyPr/>
        <a:lstStyle/>
        <a:p>
          <a:endParaRPr lang="nl-NL"/>
        </a:p>
      </dgm:t>
    </dgm:pt>
    <dgm:pt modelId="{3EFDDC52-205D-4990-9F17-E08687656FCA}">
      <dgm:prSet custT="1"/>
      <dgm:spPr/>
      <dgm:t>
        <a:bodyPr rtlCol="0"/>
        <a:lstStyle/>
        <a:p>
          <a:br>
            <a:rPr lang="nl-NL" sz="900" u="sng" noProof="0">
              <a:solidFill>
                <a:schemeClr val="tx1">
                  <a:lumMod val="65000"/>
                  <a:lumOff val="35000"/>
                </a:schemeClr>
              </a:solidFill>
            </a:rPr>
          </a:br>
          <a:endParaRPr lang="nl-NL" sz="900" u="sng" noProof="0">
            <a:solidFill>
              <a:schemeClr val="tx1">
                <a:lumMod val="65000"/>
                <a:lumOff val="35000"/>
              </a:schemeClr>
            </a:solidFill>
          </a:endParaRPr>
        </a:p>
      </dgm:t>
    </dgm:pt>
    <dgm:pt modelId="{546F982E-88C8-4E9F-8400-BC165E4ED35A}" type="parTrans" cxnId="{6378FD15-B38D-4CE8-BD43-06C4C2B5BF02}">
      <dgm:prSet/>
      <dgm:spPr/>
      <dgm:t>
        <a:bodyPr/>
        <a:lstStyle/>
        <a:p>
          <a:endParaRPr lang="nl-NL"/>
        </a:p>
      </dgm:t>
    </dgm:pt>
    <dgm:pt modelId="{8929DBAE-F300-4AD6-8125-22745D2B9078}" type="sibTrans" cxnId="{6378FD15-B38D-4CE8-BD43-06C4C2B5BF02}">
      <dgm:prSet/>
      <dgm:spPr/>
      <dgm:t>
        <a:bodyPr/>
        <a:lstStyle/>
        <a:p>
          <a:endParaRPr lang="nl-NL"/>
        </a:p>
      </dgm:t>
    </dgm:pt>
    <dgm:pt modelId="{F254C5E4-1B4F-49C5-9281-382E81C5BD3C}">
      <dgm:prSet custT="1"/>
      <dgm:spPr/>
      <dgm:t>
        <a:bodyPr rtlCol="0"/>
        <a:lstStyle/>
        <a:p>
          <a:r>
            <a:rPr lang="nl-NL" sz="900" u="sng" noProof="0">
              <a:solidFill>
                <a:schemeClr val="tx1">
                  <a:lumMod val="65000"/>
                  <a:lumOff val="35000"/>
                </a:schemeClr>
              </a:solidFill>
            </a:rPr>
            <a:t>Mijlpalen:</a:t>
          </a:r>
          <a:br>
            <a:rPr lang="nl-NL" sz="900" u="sng" noProof="0">
              <a:solidFill>
                <a:schemeClr val="tx1">
                  <a:lumMod val="65000"/>
                  <a:lumOff val="35000"/>
                </a:schemeClr>
              </a:solidFill>
            </a:rPr>
          </a:br>
          <a:r>
            <a:rPr lang="nl-NL" sz="900" u="none" noProof="0">
              <a:solidFill>
                <a:schemeClr val="tx1">
                  <a:lumMod val="65000"/>
                  <a:lumOff val="35000"/>
                </a:schemeClr>
              </a:solidFill>
            </a:rPr>
            <a:t>Voorlopige VSV Cijfers </a:t>
          </a:r>
          <a:br>
            <a:rPr lang="nl-NL" sz="900" u="sng" noProof="0">
              <a:solidFill>
                <a:schemeClr val="tx1">
                  <a:lumMod val="65000"/>
                  <a:lumOff val="35000"/>
                </a:schemeClr>
              </a:solidFill>
            </a:rPr>
          </a:br>
          <a:r>
            <a:rPr lang="nl-NL" sz="900" u="none" noProof="0">
              <a:solidFill>
                <a:schemeClr val="tx1">
                  <a:lumMod val="65000"/>
                  <a:lumOff val="35000"/>
                </a:schemeClr>
              </a:solidFill>
            </a:rPr>
            <a:t>Compleet conceptprogramma </a:t>
          </a:r>
          <a:br>
            <a:rPr lang="nl-NL" sz="900" u="none" noProof="0">
              <a:solidFill>
                <a:schemeClr val="tx1">
                  <a:lumMod val="65000"/>
                  <a:lumOff val="35000"/>
                </a:schemeClr>
              </a:solidFill>
            </a:rPr>
          </a:br>
          <a:r>
            <a:rPr lang="nl-NL" sz="900" u="none" noProof="0">
              <a:solidFill>
                <a:schemeClr val="tx1">
                  <a:lumMod val="65000"/>
                  <a:lumOff val="35000"/>
                </a:schemeClr>
              </a:solidFill>
            </a:rPr>
            <a:t>Feedbackronde stakeholders </a:t>
          </a:r>
          <a:br>
            <a:rPr lang="nl-NL" sz="900" u="none" noProof="0">
              <a:solidFill>
                <a:schemeClr val="tx1">
                  <a:lumMod val="65000"/>
                  <a:lumOff val="35000"/>
                </a:schemeClr>
              </a:solidFill>
            </a:rPr>
          </a:br>
          <a:r>
            <a:rPr lang="nl-NL" sz="900" u="none" noProof="0">
              <a:solidFill>
                <a:schemeClr val="tx1">
                  <a:lumMod val="65000"/>
                  <a:lumOff val="35000"/>
                </a:schemeClr>
              </a:solidFill>
            </a:rPr>
            <a:t>Besluitvorming in Bestuurlijk Overleg VSV </a:t>
          </a:r>
        </a:p>
      </dgm:t>
    </dgm:pt>
    <dgm:pt modelId="{2C69C415-7AB2-4582-9A53-2CAC678835BE}" type="parTrans" cxnId="{6D84AD2D-60F1-496A-8C62-0061EFEAA6E9}">
      <dgm:prSet/>
      <dgm:spPr/>
      <dgm:t>
        <a:bodyPr/>
        <a:lstStyle/>
        <a:p>
          <a:endParaRPr lang="nl-NL"/>
        </a:p>
      </dgm:t>
    </dgm:pt>
    <dgm:pt modelId="{D3FC44D2-806D-4A6E-B591-2FBD6B9652C8}" type="sibTrans" cxnId="{6D84AD2D-60F1-496A-8C62-0061EFEAA6E9}">
      <dgm:prSet/>
      <dgm:spPr/>
      <dgm:t>
        <a:bodyPr/>
        <a:lstStyle/>
        <a:p>
          <a:endParaRPr lang="nl-NL"/>
        </a:p>
      </dgm:t>
    </dgm:pt>
    <dgm:pt modelId="{B321447C-9E6D-47A0-BD1B-DFE419B34737}">
      <dgm:prSet phldrT="[Text]" custT="1"/>
      <dgm:spPr/>
      <dgm:t>
        <a:bodyPr/>
        <a:lstStyle/>
        <a:p>
          <a:r>
            <a:rPr lang="nl-NL" sz="900" u="sng" noProof="0">
              <a:solidFill>
                <a:schemeClr val="tx1">
                  <a:lumMod val="65000"/>
                  <a:lumOff val="35000"/>
                </a:schemeClr>
              </a:solidFill>
            </a:rPr>
            <a:t>Mijlpalen:</a:t>
          </a:r>
          <a:br>
            <a:rPr lang="nl-NL" sz="900" u="sng" noProof="0">
              <a:solidFill>
                <a:schemeClr val="tx1">
                  <a:lumMod val="65000"/>
                  <a:lumOff val="35000"/>
                </a:schemeClr>
              </a:solidFill>
            </a:rPr>
          </a:br>
          <a:r>
            <a:rPr lang="nl-NL" sz="900" u="none" noProof="0">
              <a:solidFill>
                <a:schemeClr val="tx1">
                  <a:lumMod val="65000"/>
                  <a:lumOff val="35000"/>
                </a:schemeClr>
              </a:solidFill>
            </a:rPr>
            <a:t>Projectstart met krachtenveldanalyse, SWOT en governance</a:t>
          </a:r>
          <a:br>
            <a:rPr lang="nl-NL" sz="900" u="none" noProof="0">
              <a:solidFill>
                <a:schemeClr val="tx1">
                  <a:lumMod val="65000"/>
                  <a:lumOff val="35000"/>
                </a:schemeClr>
              </a:solidFill>
            </a:rPr>
          </a:br>
          <a:r>
            <a:rPr lang="nl-NL" sz="900" u="none" noProof="0">
              <a:solidFill>
                <a:schemeClr val="tx1">
                  <a:lumMod val="65000"/>
                  <a:lumOff val="35000"/>
                </a:schemeClr>
              </a:solidFill>
            </a:rPr>
            <a:t>Toetsen en afronden regio analyse + evaluatie programma </a:t>
          </a:r>
          <a:br>
            <a:rPr lang="nl-NL" sz="900" u="none" noProof="0">
              <a:solidFill>
                <a:schemeClr val="tx1">
                  <a:lumMod val="65000"/>
                  <a:lumOff val="35000"/>
                </a:schemeClr>
              </a:solidFill>
            </a:rPr>
          </a:br>
          <a:r>
            <a:rPr lang="nl-NL" sz="900" u="none" noProof="0">
              <a:solidFill>
                <a:schemeClr val="tx1">
                  <a:lumMod val="65000"/>
                  <a:lumOff val="35000"/>
                </a:schemeClr>
              </a:solidFill>
            </a:rPr>
            <a:t>Wetsvoorstel </a:t>
          </a:r>
          <a:r>
            <a:rPr lang="nl-NL" sz="900" u="none" noProof="0" err="1">
              <a:solidFill>
                <a:schemeClr val="tx1">
                  <a:lumMod val="65000"/>
                  <a:lumOff val="35000"/>
                </a:schemeClr>
              </a:solidFill>
            </a:rPr>
            <a:t>vSnD</a:t>
          </a:r>
          <a:r>
            <a:rPr lang="nl-NL" sz="900" u="none" noProof="0">
              <a:solidFill>
                <a:schemeClr val="tx1">
                  <a:lumMod val="65000"/>
                  <a:lumOff val="35000"/>
                </a:schemeClr>
              </a:solidFill>
            </a:rPr>
            <a:t> + vertaling naar regio </a:t>
          </a:r>
          <a:br>
            <a:rPr lang="nl-NL" sz="900" u="none" noProof="0">
              <a:solidFill>
                <a:schemeClr val="tx1">
                  <a:lumMod val="65000"/>
                  <a:lumOff val="35000"/>
                </a:schemeClr>
              </a:solidFill>
            </a:rPr>
          </a:br>
          <a:r>
            <a:rPr lang="nl-NL" sz="900" u="none" noProof="0">
              <a:solidFill>
                <a:schemeClr val="tx1">
                  <a:lumMod val="65000"/>
                  <a:lumOff val="35000"/>
                </a:schemeClr>
              </a:solidFill>
            </a:rPr>
            <a:t>Kennismaking sleutelspelers </a:t>
          </a:r>
          <a:br>
            <a:rPr lang="nl-NL" sz="900" u="none" noProof="0">
              <a:solidFill>
                <a:schemeClr val="tx1">
                  <a:lumMod val="65000"/>
                  <a:lumOff val="35000"/>
                </a:schemeClr>
              </a:solidFill>
            </a:rPr>
          </a:br>
          <a:r>
            <a:rPr lang="nl-NL" sz="900" u="none" noProof="0">
              <a:solidFill>
                <a:schemeClr val="tx1">
                  <a:lumMod val="65000"/>
                  <a:lumOff val="35000"/>
                </a:schemeClr>
              </a:solidFill>
            </a:rPr>
            <a:t>Beknopte deskresearch </a:t>
          </a:r>
          <a:br>
            <a:rPr lang="nl-NL" sz="900" u="none" noProof="0">
              <a:solidFill>
                <a:schemeClr val="tx1">
                  <a:lumMod val="65000"/>
                  <a:lumOff val="35000"/>
                </a:schemeClr>
              </a:solidFill>
            </a:rPr>
          </a:br>
          <a:endParaRPr lang="nl-NL" sz="900" u="none" noProof="0">
            <a:solidFill>
              <a:schemeClr val="tx1">
                <a:lumMod val="65000"/>
                <a:lumOff val="35000"/>
              </a:schemeClr>
            </a:solidFill>
          </a:endParaRPr>
        </a:p>
      </dgm:t>
    </dgm:pt>
    <dgm:pt modelId="{38A2E5F7-976E-46E3-8AA1-F002B84FACC9}" type="parTrans" cxnId="{CD53A745-D97D-4321-A19E-095D398F9955}">
      <dgm:prSet/>
      <dgm:spPr/>
      <dgm:t>
        <a:bodyPr/>
        <a:lstStyle/>
        <a:p>
          <a:endParaRPr lang="nl-NL"/>
        </a:p>
      </dgm:t>
    </dgm:pt>
    <dgm:pt modelId="{5E25E755-FFCB-4980-B467-E5EED3B9E2D9}" type="sibTrans" cxnId="{CD53A745-D97D-4321-A19E-095D398F9955}">
      <dgm:prSet/>
      <dgm:spPr/>
      <dgm:t>
        <a:bodyPr/>
        <a:lstStyle/>
        <a:p>
          <a:endParaRPr lang="nl-NL"/>
        </a:p>
      </dgm:t>
    </dgm:pt>
    <dgm:pt modelId="{8FA0ECB1-9604-4C7B-98A2-8B35D2EFAC83}">
      <dgm:prSet custT="1"/>
      <dgm:spPr/>
      <dgm:t>
        <a:bodyPr/>
        <a:lstStyle/>
        <a:p>
          <a:br>
            <a:rPr lang="nl-NL" sz="900" u="sng" noProof="0">
              <a:solidFill>
                <a:schemeClr val="tx1">
                  <a:lumMod val="65000"/>
                  <a:lumOff val="35000"/>
                </a:schemeClr>
              </a:solidFill>
            </a:rPr>
          </a:br>
          <a:br>
            <a:rPr lang="nl-NL" sz="900" u="none" noProof="0">
              <a:solidFill>
                <a:schemeClr val="tx1">
                  <a:lumMod val="65000"/>
                  <a:lumOff val="35000"/>
                </a:schemeClr>
              </a:solidFill>
            </a:rPr>
          </a:br>
          <a:r>
            <a:rPr lang="nl-NL" sz="900" u="sng" noProof="0">
              <a:solidFill>
                <a:schemeClr val="tx1">
                  <a:lumMod val="65000"/>
                  <a:lumOff val="35000"/>
                </a:schemeClr>
              </a:solidFill>
            </a:rPr>
            <a:t>Mijlpalen:</a:t>
          </a:r>
          <a:br>
            <a:rPr lang="nl-NL" sz="900" u="sng" noProof="0">
              <a:solidFill>
                <a:schemeClr val="tx1">
                  <a:lumMod val="65000"/>
                  <a:lumOff val="35000"/>
                </a:schemeClr>
              </a:solidFill>
            </a:rPr>
          </a:br>
          <a:r>
            <a:rPr lang="nl-NL" sz="900" u="none" noProof="0">
              <a:solidFill>
                <a:schemeClr val="tx1">
                  <a:lumMod val="65000"/>
                  <a:lumOff val="35000"/>
                </a:schemeClr>
              </a:solidFill>
            </a:rPr>
            <a:t>Definitieve VSV Cijfers </a:t>
          </a:r>
          <a:br>
            <a:rPr lang="nl-NL" sz="900" u="none" noProof="0">
              <a:solidFill>
                <a:schemeClr val="tx1">
                  <a:lumMod val="65000"/>
                  <a:lumOff val="35000"/>
                </a:schemeClr>
              </a:solidFill>
            </a:rPr>
          </a:br>
          <a:r>
            <a:rPr lang="nl-NL" sz="900" u="none" noProof="0">
              <a:solidFill>
                <a:schemeClr val="tx1">
                  <a:lumMod val="65000"/>
                  <a:lumOff val="35000"/>
                </a:schemeClr>
              </a:solidFill>
            </a:rPr>
            <a:t>Akkoord indienen verzoek splitsing regio Eem en Vallei </a:t>
          </a:r>
          <a:br>
            <a:rPr lang="nl-NL" sz="900" u="none" noProof="0">
              <a:solidFill>
                <a:schemeClr val="tx1">
                  <a:lumMod val="65000"/>
                  <a:lumOff val="35000"/>
                </a:schemeClr>
              </a:solidFill>
            </a:rPr>
          </a:br>
          <a:r>
            <a:rPr lang="nl-NL" sz="900" u="none" noProof="0">
              <a:solidFill>
                <a:schemeClr val="tx1">
                  <a:lumMod val="65000"/>
                  <a:lumOff val="35000"/>
                </a:schemeClr>
              </a:solidFill>
            </a:rPr>
            <a:t>Besluit overlegstructuur BO </a:t>
          </a:r>
          <a:br>
            <a:rPr lang="nl-NL" sz="900" u="none" noProof="0">
              <a:solidFill>
                <a:schemeClr val="tx1">
                  <a:lumMod val="65000"/>
                  <a:lumOff val="35000"/>
                </a:schemeClr>
              </a:solidFill>
            </a:rPr>
          </a:br>
          <a:r>
            <a:rPr lang="nl-NL" sz="900" u="none" noProof="0">
              <a:solidFill>
                <a:schemeClr val="tx1">
                  <a:lumMod val="65000"/>
                  <a:lumOff val="35000"/>
                </a:schemeClr>
              </a:solidFill>
            </a:rPr>
            <a:t>Oriënterende gesprekken met arbeidsmarktregio’s </a:t>
          </a:r>
          <a:br>
            <a:rPr lang="nl-NL" sz="900" u="none" noProof="0">
              <a:solidFill>
                <a:schemeClr val="tx1">
                  <a:lumMod val="65000"/>
                  <a:lumOff val="35000"/>
                </a:schemeClr>
              </a:solidFill>
            </a:rPr>
          </a:br>
          <a:r>
            <a:rPr lang="nl-NL" sz="900" u="none" noProof="0">
              <a:solidFill>
                <a:schemeClr val="tx1">
                  <a:lumMod val="65000"/>
                  <a:lumOff val="35000"/>
                </a:schemeClr>
              </a:solidFill>
            </a:rPr>
            <a:t>Contact met jongeren </a:t>
          </a:r>
          <a:br>
            <a:rPr lang="nl-NL" sz="900" u="none" noProof="0">
              <a:solidFill>
                <a:schemeClr val="tx1">
                  <a:lumMod val="65000"/>
                  <a:lumOff val="35000"/>
                </a:schemeClr>
              </a:solidFill>
            </a:rPr>
          </a:br>
          <a:r>
            <a:rPr lang="nl-NL" sz="900" u="none" noProof="0">
              <a:solidFill>
                <a:schemeClr val="tx1">
                  <a:lumMod val="65000"/>
                  <a:lumOff val="35000"/>
                </a:schemeClr>
              </a:solidFill>
            </a:rPr>
            <a:t>Interactieve sessie(s) </a:t>
          </a:r>
          <a:br>
            <a:rPr lang="nl-NL" sz="900" u="none" noProof="0">
              <a:solidFill>
                <a:schemeClr val="tx1">
                  <a:lumMod val="65000"/>
                  <a:lumOff val="35000"/>
                </a:schemeClr>
              </a:solidFill>
            </a:rPr>
          </a:br>
          <a:r>
            <a:rPr lang="nl-NL" sz="900" u="none" noProof="0">
              <a:solidFill>
                <a:schemeClr val="tx1">
                  <a:lumMod val="65000"/>
                  <a:lumOff val="35000"/>
                </a:schemeClr>
              </a:solidFill>
            </a:rPr>
            <a:t>Concept inhoudsopgave voor programma </a:t>
          </a:r>
        </a:p>
      </dgm:t>
    </dgm:pt>
    <dgm:pt modelId="{49D03A11-2A7A-405B-B041-FA3596903486}" type="sibTrans" cxnId="{D21C81F7-91C4-4F2A-B7D1-AB109D7777A2}">
      <dgm:prSet/>
      <dgm:spPr/>
      <dgm:t>
        <a:bodyPr/>
        <a:lstStyle/>
        <a:p>
          <a:endParaRPr lang="nl-NL"/>
        </a:p>
      </dgm:t>
    </dgm:pt>
    <dgm:pt modelId="{9D0628B6-C967-4E55-92A7-E2F772FA27D0}" type="parTrans" cxnId="{D21C81F7-91C4-4F2A-B7D1-AB109D7777A2}">
      <dgm:prSet/>
      <dgm:spPr/>
      <dgm:t>
        <a:bodyPr/>
        <a:lstStyle/>
        <a:p>
          <a:endParaRPr lang="nl-NL"/>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46A6B157-7198-41C4-9D25-C4F8885F1B6F}" type="pres">
      <dgm:prSet presAssocID="{63085546-7C7C-4B3E-ABEB-2669F1A65FB2}" presName="nodes" presStyleCnt="0">
        <dgm:presLayoutVars>
          <dgm:chMax/>
          <dgm:chPref/>
          <dgm:animLvl val="lvl"/>
        </dgm:presLayoutVars>
      </dgm:prSet>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0" presStyleCnt="6"/>
      <dgm:spPr>
        <a:ln>
          <a:noFill/>
        </a:ln>
      </dgm:spPr>
    </dgm:pt>
    <dgm:pt modelId="{846B4BA4-33F0-43CE-A60E-B95E195AD5A9}" type="pres">
      <dgm:prSet presAssocID="{9DCEA5FC-4640-45AF-B712-7A4FD94AEF0D}" presName="Ellipse" presStyleLbl="fgAcc1" presStyleIdx="1" presStyleCnt="7"/>
      <dgm:spPr>
        <a:solidFill>
          <a:schemeClr val="lt1">
            <a:alpha val="90000"/>
            <a:hueOff val="0"/>
            <a:satOff val="0"/>
            <a:lumOff val="0"/>
            <a:alphaOff val="0"/>
          </a:schemeClr>
        </a:solidFill>
        <a:ln w="19050" cap="flat" cmpd="sng" algn="ctr">
          <a:noFill/>
          <a:prstDash val="solid"/>
          <a:miter lim="800000"/>
        </a:ln>
        <a:effectLst/>
      </dgm:spPr>
    </dgm:pt>
    <dgm:pt modelId="{A782CF5D-A585-4990-846A-5EDBD19A9BDB}" type="pres">
      <dgm:prSet presAssocID="{9DCEA5FC-4640-45AF-B712-7A4FD94AEF0D}" presName="L2TextContainer" presStyleLbl="revTx" presStyleIdx="0" presStyleCnt="12">
        <dgm:presLayoutVars>
          <dgm:bulletEnabled val="1"/>
        </dgm:presLayoutVars>
      </dgm:prSet>
      <dgm:spPr/>
    </dgm:pt>
    <dgm:pt modelId="{85C50C56-6DC8-4C47-8DBC-4FD6B1554AA4}" type="pres">
      <dgm:prSet presAssocID="{9DCEA5FC-4640-45AF-B712-7A4FD94AEF0D}" presName="L1TextContainer" presStyleLbl="revTx" presStyleIdx="1" presStyleCnt="12" custLinFactNeighborX="-1231" custLinFactNeighborY="-9043">
        <dgm:presLayoutVars>
          <dgm:chMax val="1"/>
          <dgm:chPref val="1"/>
          <dgm:bulletEnabled val="1"/>
        </dgm:presLayoutVars>
      </dgm:prSet>
      <dgm:spPr/>
    </dgm:pt>
    <dgm:pt modelId="{4F322B1B-F357-4BCD-BF34-8A0D705A1CE7}" type="pres">
      <dgm:prSet presAssocID="{9DCEA5FC-4640-45AF-B712-7A4FD94AEF0D}" presName="ConnectLine" presStyleLbl="sibTrans1D1" presStyleIdx="0" presStyleCnt="6"/>
      <dgm:spPr>
        <a:noFill/>
        <a:ln w="12700" cap="flat" cmpd="sng" algn="ctr">
          <a:solidFill>
            <a:schemeClr val="accent1">
              <a:hueOff val="0"/>
              <a:satOff val="0"/>
              <a:lumOff val="0"/>
              <a:alphaOff val="0"/>
            </a:schemeClr>
          </a:solidFill>
          <a:prstDash val="dash"/>
          <a:miter lim="800000"/>
        </a:ln>
        <a:effectLst/>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1" presStyleCnt="6"/>
      <dgm:spPr>
        <a:ln>
          <a:noFill/>
        </a:ln>
      </dgm:spPr>
    </dgm:pt>
    <dgm:pt modelId="{032E0966-F86B-4BBD-BE80-8FAB861AF0E8}" type="pres">
      <dgm:prSet presAssocID="{096A9AF0-0DAE-4EB3-B448-4501DA034F4A}" presName="Ellipse" presStyleLbl="fgAcc1" presStyleIdx="2" presStyleCnt="7"/>
      <dgm:spPr>
        <a:solidFill>
          <a:schemeClr val="lt1">
            <a:alpha val="90000"/>
            <a:hueOff val="0"/>
            <a:satOff val="0"/>
            <a:lumOff val="0"/>
            <a:alphaOff val="0"/>
          </a:schemeClr>
        </a:solidFill>
        <a:ln w="19050" cap="flat" cmpd="sng" algn="ctr">
          <a:noFill/>
          <a:prstDash val="solid"/>
          <a:miter lim="800000"/>
        </a:ln>
        <a:effectLst/>
      </dgm:spPr>
    </dgm:pt>
    <dgm:pt modelId="{B608C5A1-CE9E-4410-9F2F-F714CC6AB069}" type="pres">
      <dgm:prSet presAssocID="{096A9AF0-0DAE-4EB3-B448-4501DA034F4A}" presName="L2TextContainer" presStyleLbl="revTx" presStyleIdx="2" presStyleCnt="12">
        <dgm:presLayoutVars>
          <dgm:bulletEnabled val="1"/>
        </dgm:presLayoutVars>
      </dgm:prSet>
      <dgm:spPr/>
    </dgm:pt>
    <dgm:pt modelId="{C1E34084-406C-48D5-88FE-7226282DBC49}" type="pres">
      <dgm:prSet presAssocID="{096A9AF0-0DAE-4EB3-B448-4501DA034F4A}" presName="L1TextContainer" presStyleLbl="revTx" presStyleIdx="3" presStyleCnt="12" custLinFactNeighborX="903" custLinFactNeighborY="52500">
        <dgm:presLayoutVars>
          <dgm:chMax val="1"/>
          <dgm:chPref val="1"/>
          <dgm:bulletEnabled val="1"/>
        </dgm:presLayoutVars>
      </dgm:prSet>
      <dgm:spPr/>
    </dgm:pt>
    <dgm:pt modelId="{33168228-1414-4AAF-B7E5-C08A80BBB2F1}" type="pres">
      <dgm:prSet presAssocID="{096A9AF0-0DAE-4EB3-B448-4501DA034F4A}" presName="ConnectLine" presStyleLbl="sibTrans1D1" presStyleIdx="1" presStyleCnt="6"/>
      <dgm:spPr>
        <a:noFill/>
        <a:ln w="12700" cap="flat" cmpd="sng" algn="ctr">
          <a:solidFill>
            <a:schemeClr val="accent1">
              <a:hueOff val="0"/>
              <a:satOff val="0"/>
              <a:lumOff val="0"/>
              <a:alphaOff val="0"/>
            </a:schemeClr>
          </a:solidFill>
          <a:prstDash val="dash"/>
          <a:miter lim="800000"/>
        </a:ln>
        <a:effectLst/>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B930855A-277A-457A-9A95-BC48667DF2A7}" type="pres">
      <dgm:prSet presAssocID="{C6F16C5F-9D01-45D1-9B67-AE6BB297FC23}" presName="composite" presStyleCnt="0"/>
      <dgm:spPr/>
    </dgm:pt>
    <dgm:pt modelId="{4EF51E79-F08C-4452-AC9D-39ADFB0FBFA5}" type="pres">
      <dgm:prSet presAssocID="{C6F16C5F-9D01-45D1-9B67-AE6BB297FC23}"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17C6AA4-63DA-4998-A742-643FBF5359C9}" type="pres">
      <dgm:prSet presAssocID="{C6F16C5F-9D01-45D1-9B67-AE6BB297FC23}" presName="DropPinPlaceHolder" presStyleCnt="0"/>
      <dgm:spPr/>
    </dgm:pt>
    <dgm:pt modelId="{908D714C-F15F-4AE5-AD55-AD219A68612B}" type="pres">
      <dgm:prSet presAssocID="{C6F16C5F-9D01-45D1-9B67-AE6BB297FC23}" presName="DropPin" presStyleLbl="alignNode1" presStyleIdx="2" presStyleCnt="6"/>
      <dgm:spPr/>
    </dgm:pt>
    <dgm:pt modelId="{7B6EBCBC-6097-4CA0-B5E4-B13C230AEB3F}" type="pres">
      <dgm:prSet presAssocID="{C6F16C5F-9D01-45D1-9B67-AE6BB297FC23}" presName="Ellipse" presStyleLbl="fgAcc1" presStyleIdx="3" presStyleCnt="7"/>
      <dgm:spPr>
        <a:solidFill>
          <a:schemeClr val="lt1">
            <a:alpha val="90000"/>
            <a:hueOff val="0"/>
            <a:satOff val="0"/>
            <a:lumOff val="0"/>
            <a:alphaOff val="0"/>
          </a:schemeClr>
        </a:solidFill>
        <a:ln w="19050" cap="flat" cmpd="sng" algn="ctr">
          <a:noFill/>
          <a:prstDash val="solid"/>
          <a:miter lim="800000"/>
        </a:ln>
        <a:effectLst/>
      </dgm:spPr>
    </dgm:pt>
    <dgm:pt modelId="{AA43FF11-0296-421E-850C-0B7B2383389F}" type="pres">
      <dgm:prSet presAssocID="{C6F16C5F-9D01-45D1-9B67-AE6BB297FC23}" presName="L2TextContainer" presStyleLbl="revTx" presStyleIdx="4" presStyleCnt="12">
        <dgm:presLayoutVars>
          <dgm:bulletEnabled val="1"/>
        </dgm:presLayoutVars>
      </dgm:prSet>
      <dgm:spPr/>
    </dgm:pt>
    <dgm:pt modelId="{61221BCA-1506-454E-9B11-D6468468EB98}" type="pres">
      <dgm:prSet presAssocID="{C6F16C5F-9D01-45D1-9B67-AE6BB297FC23}" presName="L1TextContainer" presStyleLbl="revTx" presStyleIdx="5" presStyleCnt="12" custLinFactNeighborX="-1276" custLinFactNeighborY="15979">
        <dgm:presLayoutVars>
          <dgm:chMax val="1"/>
          <dgm:chPref val="1"/>
          <dgm:bulletEnabled val="1"/>
        </dgm:presLayoutVars>
      </dgm:prSet>
      <dgm:spPr/>
    </dgm:pt>
    <dgm:pt modelId="{123512D2-D924-4445-A43C-94A826DD7DA8}" type="pres">
      <dgm:prSet presAssocID="{C6F16C5F-9D01-45D1-9B67-AE6BB297FC23}" presName="ConnectLine" presStyleLbl="sibTrans1D1" presStyleIdx="2" presStyleCnt="6"/>
      <dgm:spPr>
        <a:noFill/>
        <a:ln w="12700" cap="flat" cmpd="sng" algn="ctr">
          <a:solidFill>
            <a:schemeClr val="accent1">
              <a:hueOff val="0"/>
              <a:satOff val="0"/>
              <a:lumOff val="0"/>
              <a:alphaOff val="0"/>
            </a:schemeClr>
          </a:solidFill>
          <a:prstDash val="dash"/>
          <a:miter lim="800000"/>
        </a:ln>
        <a:effectLst/>
      </dgm:spPr>
    </dgm:pt>
    <dgm:pt modelId="{C402EB8D-9C2E-4708-ABE2-474A7194546F}" type="pres">
      <dgm:prSet presAssocID="{C6F16C5F-9D01-45D1-9B67-AE6BB297FC23}" presName="EmptyPlaceHolder" presStyleCnt="0"/>
      <dgm:spPr/>
    </dgm:pt>
    <dgm:pt modelId="{BD100FED-7C07-4571-9F28-27651EF00521}" type="pres">
      <dgm:prSet presAssocID="{812F57FB-476D-424C-A9CA-E2BC8A242800}" presName="spaceBetweenRectangles" presStyleCnt="0"/>
      <dgm:spPr/>
    </dgm:pt>
    <dgm:pt modelId="{A1AE2BC4-A99C-4DD3-A84D-EB3461D18287}" type="pres">
      <dgm:prSet presAssocID="{212ADAAB-D5CB-4BBC-8DAF-7340FD334994}" presName="composite" presStyleCnt="0"/>
      <dgm:spPr/>
    </dgm:pt>
    <dgm:pt modelId="{278CF1E0-B1C4-4B10-A5EC-FD7EF0557E2D}" type="pres">
      <dgm:prSet presAssocID="{212ADAAB-D5CB-4BBC-8DAF-7340FD334994}"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7B65FB4-BE6A-41E6-BBE9-8DC9F7B73486}" type="pres">
      <dgm:prSet presAssocID="{212ADAAB-D5CB-4BBC-8DAF-7340FD334994}" presName="DropPinPlaceHolder" presStyleCnt="0"/>
      <dgm:spPr/>
    </dgm:pt>
    <dgm:pt modelId="{488CC4C6-DFBC-460C-A9ED-BEDA8CC682D4}" type="pres">
      <dgm:prSet presAssocID="{212ADAAB-D5CB-4BBC-8DAF-7340FD334994}" presName="DropPin" presStyleLbl="alignNode1" presStyleIdx="3" presStyleCnt="6"/>
      <dgm:spPr>
        <a:ln>
          <a:noFill/>
        </a:ln>
      </dgm:spPr>
    </dgm:pt>
    <dgm:pt modelId="{48CA82DA-B677-461B-A08D-337683480059}" type="pres">
      <dgm:prSet presAssocID="{212ADAAB-D5CB-4BBC-8DAF-7340FD334994}" presName="Ellipse" presStyleLbl="fgAcc1" presStyleIdx="4" presStyleCnt="7"/>
      <dgm:spPr>
        <a:solidFill>
          <a:schemeClr val="lt1">
            <a:alpha val="90000"/>
            <a:hueOff val="0"/>
            <a:satOff val="0"/>
            <a:lumOff val="0"/>
            <a:alphaOff val="0"/>
          </a:schemeClr>
        </a:solidFill>
        <a:ln w="19050" cap="flat" cmpd="sng" algn="ctr">
          <a:noFill/>
          <a:prstDash val="solid"/>
          <a:miter lim="800000"/>
        </a:ln>
        <a:effectLst/>
      </dgm:spPr>
    </dgm:pt>
    <dgm:pt modelId="{D1646913-A3FA-4470-A3E9-C64B0A13A62A}" type="pres">
      <dgm:prSet presAssocID="{212ADAAB-D5CB-4BBC-8DAF-7340FD334994}" presName="L2TextContainer" presStyleLbl="revTx" presStyleIdx="6" presStyleCnt="12">
        <dgm:presLayoutVars>
          <dgm:bulletEnabled val="1"/>
        </dgm:presLayoutVars>
      </dgm:prSet>
      <dgm:spPr/>
    </dgm:pt>
    <dgm:pt modelId="{6EC2FC68-E1B8-4274-8090-C2C96A4CD82C}" type="pres">
      <dgm:prSet presAssocID="{212ADAAB-D5CB-4BBC-8DAF-7340FD334994}" presName="L1TextContainer" presStyleLbl="revTx" presStyleIdx="7" presStyleCnt="12" custLinFactNeighborX="-256" custLinFactNeighborY="18260">
        <dgm:presLayoutVars>
          <dgm:chMax val="1"/>
          <dgm:chPref val="1"/>
          <dgm:bulletEnabled val="1"/>
        </dgm:presLayoutVars>
      </dgm:prSet>
      <dgm:spPr/>
    </dgm:pt>
    <dgm:pt modelId="{4F41BF23-550C-4E7F-977E-3D22E3AF7B51}" type="pres">
      <dgm:prSet presAssocID="{212ADAAB-D5CB-4BBC-8DAF-7340FD334994}" presName="ConnectLine" presStyleLbl="sibTrans1D1" presStyleIdx="3" presStyleCnt="6"/>
      <dgm:spPr>
        <a:noFill/>
        <a:ln w="12700" cap="flat" cmpd="sng" algn="ctr">
          <a:solidFill>
            <a:schemeClr val="accent1">
              <a:hueOff val="0"/>
              <a:satOff val="0"/>
              <a:lumOff val="0"/>
              <a:alphaOff val="0"/>
            </a:schemeClr>
          </a:solidFill>
          <a:prstDash val="dash"/>
          <a:miter lim="800000"/>
        </a:ln>
        <a:effectLst/>
      </dgm:spPr>
    </dgm:pt>
    <dgm:pt modelId="{5018695D-CFD4-49F8-8967-BA8A0C0A0DE1}" type="pres">
      <dgm:prSet presAssocID="{212ADAAB-D5CB-4BBC-8DAF-7340FD334994}" presName="EmptyPlaceHolder" presStyleCnt="0"/>
      <dgm:spPr/>
    </dgm:pt>
    <dgm:pt modelId="{9B7718A9-D48A-47E3-A4D2-17EA608B618D}" type="pres">
      <dgm:prSet presAssocID="{AB2787E4-2A8B-428D-A4AE-2B14DCFFC4E7}" presName="spaceBetweenRectangles" presStyleCnt="0"/>
      <dgm:spPr/>
    </dgm:pt>
    <dgm:pt modelId="{086E8301-9D63-4228-BBDB-8A60602499BA}" type="pres">
      <dgm:prSet presAssocID="{747FA249-D6D2-40AE-8926-C58EC247D9EE}" presName="composite" presStyleCnt="0"/>
      <dgm:spPr/>
    </dgm:pt>
    <dgm:pt modelId="{EEC73FBC-E015-46D9-9D9B-593DB679C4F6}" type="pres">
      <dgm:prSet presAssocID="{747FA249-D6D2-40AE-8926-C58EC247D9EE}"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8D1D041-B853-449B-AE82-D8A2FD58A24B}" type="pres">
      <dgm:prSet presAssocID="{747FA249-D6D2-40AE-8926-C58EC247D9EE}" presName="DropPinPlaceHolder" presStyleCnt="0"/>
      <dgm:spPr/>
    </dgm:pt>
    <dgm:pt modelId="{70D92B90-3243-4629-ACEA-96331127D123}" type="pres">
      <dgm:prSet presAssocID="{747FA249-D6D2-40AE-8926-C58EC247D9EE}" presName="DropPin" presStyleLbl="alignNode1" presStyleIdx="4" presStyleCnt="6"/>
      <dgm:spPr/>
    </dgm:pt>
    <dgm:pt modelId="{768358E4-2717-4324-9B10-39A226061D8D}" type="pres">
      <dgm:prSet presAssocID="{747FA249-D6D2-40AE-8926-C58EC247D9EE}" presName="Ellipse" presStyleLbl="fgAcc1" presStyleIdx="5" presStyleCnt="7"/>
      <dgm:spPr>
        <a:solidFill>
          <a:schemeClr val="lt1">
            <a:alpha val="90000"/>
            <a:hueOff val="0"/>
            <a:satOff val="0"/>
            <a:lumOff val="0"/>
            <a:alphaOff val="0"/>
          </a:schemeClr>
        </a:solidFill>
        <a:ln w="19050" cap="flat" cmpd="sng" algn="ctr">
          <a:noFill/>
          <a:prstDash val="solid"/>
          <a:miter lim="800000"/>
        </a:ln>
        <a:effectLst/>
      </dgm:spPr>
    </dgm:pt>
    <dgm:pt modelId="{0E491C10-9851-4182-8E62-A30A7A47E2E6}" type="pres">
      <dgm:prSet presAssocID="{747FA249-D6D2-40AE-8926-C58EC247D9EE}" presName="L2TextContainer" presStyleLbl="revTx" presStyleIdx="8" presStyleCnt="12">
        <dgm:presLayoutVars>
          <dgm:bulletEnabled val="1"/>
        </dgm:presLayoutVars>
      </dgm:prSet>
      <dgm:spPr/>
    </dgm:pt>
    <dgm:pt modelId="{0BB40A07-BD8A-46CC-BB70-DE488F71B1BB}" type="pres">
      <dgm:prSet presAssocID="{747FA249-D6D2-40AE-8926-C58EC247D9EE}" presName="L1TextContainer" presStyleLbl="revTx" presStyleIdx="9" presStyleCnt="12" custScaleX="70273" custLinFactNeighborX="-13015" custLinFactNeighborY="32234">
        <dgm:presLayoutVars>
          <dgm:chMax val="1"/>
          <dgm:chPref val="1"/>
          <dgm:bulletEnabled val="1"/>
        </dgm:presLayoutVars>
      </dgm:prSet>
      <dgm:spPr/>
    </dgm:pt>
    <dgm:pt modelId="{F47D7822-F23C-4723-9516-8301B53BF958}" type="pres">
      <dgm:prSet presAssocID="{747FA249-D6D2-40AE-8926-C58EC247D9EE}" presName="ConnectLine" presStyleLbl="sibTrans1D1" presStyleIdx="4" presStyleCnt="6"/>
      <dgm:spPr>
        <a:noFill/>
        <a:ln w="12700" cap="flat" cmpd="sng" algn="ctr">
          <a:solidFill>
            <a:schemeClr val="accent1">
              <a:hueOff val="0"/>
              <a:satOff val="0"/>
              <a:lumOff val="0"/>
              <a:alphaOff val="0"/>
            </a:schemeClr>
          </a:solidFill>
          <a:prstDash val="dash"/>
          <a:miter lim="800000"/>
        </a:ln>
        <a:effectLst/>
      </dgm:spPr>
    </dgm:pt>
    <dgm:pt modelId="{071F4041-2ADE-4F5A-A351-5DB8F0B8BD16}" type="pres">
      <dgm:prSet presAssocID="{747FA249-D6D2-40AE-8926-C58EC247D9EE}" presName="EmptyPlaceHolder" presStyleCnt="0"/>
      <dgm:spPr/>
    </dgm:pt>
    <dgm:pt modelId="{164D66E4-355F-41DB-89C9-8E5346BC7A9D}" type="pres">
      <dgm:prSet presAssocID="{D035528E-12A4-492E-9B50-858C0A5E09C3}" presName="spaceBetweenRectangles" presStyleCnt="0"/>
      <dgm:spPr/>
    </dgm:pt>
    <dgm:pt modelId="{481C08E5-3C16-4E77-BC2A-7745CAF754D5}" type="pres">
      <dgm:prSet presAssocID="{345AE3C6-E97F-4FD1-930F-B79BE2D92DE3}" presName="composite" presStyleCnt="0"/>
      <dgm:spPr/>
    </dgm:pt>
    <dgm:pt modelId="{BA84597E-0DD1-4469-BA43-64105B5B0866}" type="pres">
      <dgm:prSet presAssocID="{345AE3C6-E97F-4FD1-930F-B79BE2D92DE3}"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5C7D2CF-38F6-48C6-9287-961C5B1BC776}" type="pres">
      <dgm:prSet presAssocID="{345AE3C6-E97F-4FD1-930F-B79BE2D92DE3}" presName="DropPinPlaceHolder" presStyleCnt="0"/>
      <dgm:spPr/>
    </dgm:pt>
    <dgm:pt modelId="{16B6A188-E842-43E4-AB8D-1D7CF377B872}" type="pres">
      <dgm:prSet presAssocID="{345AE3C6-E97F-4FD1-930F-B79BE2D92DE3}" presName="DropPin" presStyleLbl="alignNode1" presStyleIdx="5" presStyleCnt="6" custLinFactNeighborX="2046"/>
      <dgm:spPr/>
    </dgm:pt>
    <dgm:pt modelId="{630FDC2E-B243-466E-9063-B8F70527AC4A}" type="pres">
      <dgm:prSet presAssocID="{345AE3C6-E97F-4FD1-930F-B79BE2D92DE3}" presName="Ellipse" presStyleLbl="fgAcc1" presStyleIdx="6" presStyleCnt="7"/>
      <dgm:spPr>
        <a:solidFill>
          <a:schemeClr val="lt1">
            <a:alpha val="90000"/>
            <a:hueOff val="0"/>
            <a:satOff val="0"/>
            <a:lumOff val="0"/>
            <a:alphaOff val="0"/>
          </a:schemeClr>
        </a:solidFill>
        <a:ln w="19050" cap="flat" cmpd="sng" algn="ctr">
          <a:noFill/>
          <a:prstDash val="solid"/>
          <a:miter lim="800000"/>
        </a:ln>
        <a:effectLst/>
      </dgm:spPr>
    </dgm:pt>
    <dgm:pt modelId="{0C21D71E-9473-4080-9335-954385A5D90D}" type="pres">
      <dgm:prSet presAssocID="{345AE3C6-E97F-4FD1-930F-B79BE2D92DE3}" presName="L2TextContainer" presStyleLbl="revTx" presStyleIdx="10" presStyleCnt="12">
        <dgm:presLayoutVars>
          <dgm:bulletEnabled val="1"/>
        </dgm:presLayoutVars>
      </dgm:prSet>
      <dgm:spPr/>
    </dgm:pt>
    <dgm:pt modelId="{FB1EEAB7-B50A-456E-93FB-923514D034C5}" type="pres">
      <dgm:prSet presAssocID="{345AE3C6-E97F-4FD1-930F-B79BE2D92DE3}" presName="L1TextContainer" presStyleLbl="revTx" presStyleIdx="11" presStyleCnt="12" custLinFactNeighborX="-510" custLinFactNeighborY="9130">
        <dgm:presLayoutVars>
          <dgm:chMax val="1"/>
          <dgm:chPref val="1"/>
          <dgm:bulletEnabled val="1"/>
        </dgm:presLayoutVars>
      </dgm:prSet>
      <dgm:spPr/>
    </dgm:pt>
    <dgm:pt modelId="{A59FCE31-041F-43BF-B9F9-4F056C228E5A}" type="pres">
      <dgm:prSet presAssocID="{345AE3C6-E97F-4FD1-930F-B79BE2D92DE3}" presName="ConnectLine" presStyleLbl="sibTrans1D1" presStyleIdx="5" presStyleCnt="6"/>
      <dgm:spPr>
        <a:noFill/>
        <a:ln w="12700" cap="flat" cmpd="sng" algn="ctr">
          <a:solidFill>
            <a:schemeClr val="accent1">
              <a:hueOff val="0"/>
              <a:satOff val="0"/>
              <a:lumOff val="0"/>
              <a:alphaOff val="0"/>
            </a:schemeClr>
          </a:solidFill>
          <a:prstDash val="dash"/>
          <a:miter lim="800000"/>
        </a:ln>
        <a:effectLst/>
      </dgm:spPr>
    </dgm:pt>
    <dgm:pt modelId="{8F2F26E3-E9A6-4050-9370-79BDBE271BD3}" type="pres">
      <dgm:prSet presAssocID="{345AE3C6-E97F-4FD1-930F-B79BE2D92DE3}" presName="EmptyPlaceHolder" presStyleCnt="0"/>
      <dgm:spPr/>
    </dgm:pt>
  </dgm:ptLst>
  <dgm:cxnLst>
    <dgm:cxn modelId="{6378FD15-B38D-4CE8-BD43-06C4C2B5BF02}" srcId="{212ADAAB-D5CB-4BBC-8DAF-7340FD334994}" destId="{3EFDDC52-205D-4990-9F17-E08687656FCA}" srcOrd="0" destOrd="0" parTransId="{546F982E-88C8-4E9F-8400-BC165E4ED35A}" sibTransId="{8929DBAE-F300-4AD6-8125-22745D2B9078}"/>
    <dgm:cxn modelId="{2F02861A-3FDC-4C2B-B724-282D5914D85A}" type="presOf" srcId="{212ADAAB-D5CB-4BBC-8DAF-7340FD334994}" destId="{6EC2FC68-E1B8-4274-8090-C2C96A4CD82C}" srcOrd="0" destOrd="0" presId="urn:microsoft.com/office/officeart/2017/3/layout/DropPinTimeline"/>
    <dgm:cxn modelId="{6D84AD2D-60F1-496A-8C62-0061EFEAA6E9}" srcId="{212ADAAB-D5CB-4BBC-8DAF-7340FD334994}" destId="{F254C5E4-1B4F-49C5-9281-382E81C5BD3C}" srcOrd="1" destOrd="0" parTransId="{2C69C415-7AB2-4582-9A53-2CAC678835BE}" sibTransId="{D3FC44D2-806D-4A6E-B591-2FBD6B9652C8}"/>
    <dgm:cxn modelId="{39A11E5C-7A57-4117-A6DF-36000C29509C}" srcId="{9DCEA5FC-4640-45AF-B712-7A4FD94AEF0D}" destId="{831701CF-77C7-46C0-A913-8CC39517BAB8}" srcOrd="0" destOrd="0" parTransId="{13FBC60D-3EA6-4496-BA97-C1AE8C7F8961}" sibTransId="{75156CDF-E17B-4DAD-AE37-EA44D7F37090}"/>
    <dgm:cxn modelId="{AEE7465F-A933-49A4-9078-18094DB6EE76}" srcId="{C6F16C5F-9D01-45D1-9B67-AE6BB297FC23}" destId="{ACF33832-9A1B-4616-B6F2-031A56E9CA2E}" srcOrd="0" destOrd="0" parTransId="{C74BEA89-0695-406F-A221-EA86233290B4}" sibTransId="{05730E6D-29AD-4B4A-9249-F373F442F570}"/>
    <dgm:cxn modelId="{A171F661-6582-43C6-8723-92C75631FA15}" type="presOf" srcId="{AD128176-B32C-4938-98F1-F40E78C01506}" destId="{0C21D71E-9473-4080-9335-954385A5D90D}" srcOrd="0" destOrd="0" presId="urn:microsoft.com/office/officeart/2017/3/layout/DropPinTimeline"/>
    <dgm:cxn modelId="{CD53A745-D97D-4321-A19E-095D398F9955}" srcId="{9DCEA5FC-4640-45AF-B712-7A4FD94AEF0D}" destId="{B321447C-9E6D-47A0-BD1B-DFE419B34737}" srcOrd="1" destOrd="0" parTransId="{38A2E5F7-976E-46E3-8AA1-F002B84FACC9}" sibTransId="{5E25E755-FFCB-4980-B467-E5EED3B9E2D9}"/>
    <dgm:cxn modelId="{EF8ADF45-7350-4AD2-973C-E7169897C3B6}" srcId="{63085546-7C7C-4B3E-ABEB-2669F1A65FB2}" destId="{345AE3C6-E97F-4FD1-930F-B79BE2D92DE3}" srcOrd="5" destOrd="0" parTransId="{14E0B891-E7C2-40B7-A254-D86EBBE794A8}" sibTransId="{C342EC36-C2AE-4C88-A41E-D8FDC281624C}"/>
    <dgm:cxn modelId="{5D40C948-A424-41CC-871D-9BAFBD0C06BF}" type="presOf" srcId="{3EFDDC52-205D-4990-9F17-E08687656FCA}" destId="{D1646913-A3FA-4470-A3E9-C64B0A13A62A}"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3" destOrd="0" parTransId="{45F6D312-A686-491E-95E3-EFB9640CC472}" sibTransId="{AB2787E4-2A8B-428D-A4AE-2B14DCFFC4E7}"/>
    <dgm:cxn modelId="{EBA06D4C-B323-4678-8987-D64764EE70FC}" srcId="{345AE3C6-E97F-4FD1-930F-B79BE2D92DE3}" destId="{AD128176-B32C-4938-98F1-F40E78C01506}" srcOrd="0" destOrd="0" parTransId="{E1F757EA-4B46-46CC-9488-512594E9F197}" sibTransId="{461CB844-5F6F-4473-9D8C-6497D499F3AC}"/>
    <dgm:cxn modelId="{601FA375-B804-4895-B969-A3CE7B37C85C}" type="presOf" srcId="{096A9AF0-0DAE-4EB3-B448-4501DA034F4A}" destId="{C1E34084-406C-48D5-88FE-7226282DBC49}" srcOrd="0" destOrd="0" presId="urn:microsoft.com/office/officeart/2017/3/layout/DropPinTimeline"/>
    <dgm:cxn modelId="{9CB30956-DFC0-486D-8DA6-F647737B4DBB}" type="presOf" srcId="{F254C5E4-1B4F-49C5-9281-382E81C5BD3C}" destId="{D1646913-A3FA-4470-A3E9-C64B0A13A62A}" srcOrd="0" destOrd="1" presId="urn:microsoft.com/office/officeart/2017/3/layout/DropPinTimeline"/>
    <dgm:cxn modelId="{761E4B58-8AA0-4EE9-9827-01A0CA5D8AAC}" type="presOf" srcId="{9DCEA5FC-4640-45AF-B712-7A4FD94AEF0D}" destId="{85C50C56-6DC8-4C47-8DBC-4FD6B1554AA4}" srcOrd="0" destOrd="0" presId="urn:microsoft.com/office/officeart/2017/3/layout/DropPinTimeline"/>
    <dgm:cxn modelId="{1A5B635A-42D8-4682-AF10-DD924678B251}" type="presOf" srcId="{8FA0ECB1-9604-4C7B-98A2-8B35D2EFAC83}" destId="{B608C5A1-CE9E-4410-9F2F-F714CC6AB069}" srcOrd="0" destOrd="1" presId="urn:microsoft.com/office/officeart/2017/3/layout/DropPinTimeline"/>
    <dgm:cxn modelId="{E1A0E87B-0FA1-43BC-ACED-E4833537E5EE}" type="presOf" srcId="{345AE3C6-E97F-4FD1-930F-B79BE2D92DE3}" destId="{FB1EEAB7-B50A-456E-93FB-923514D034C5}" srcOrd="0" destOrd="0" presId="urn:microsoft.com/office/officeart/2017/3/layout/DropPinTimeline"/>
    <dgm:cxn modelId="{27375180-570B-4DB1-BAB5-E24DAF555030}" srcId="{63085546-7C7C-4B3E-ABEB-2669F1A65FB2}" destId="{C6F16C5F-9D01-45D1-9B67-AE6BB297FC23}" srcOrd="2" destOrd="0" parTransId="{76579C56-830F-4053-A2DF-81AE3D3A5641}" sibTransId="{812F57FB-476D-424C-A9CA-E2BC8A242800}"/>
    <dgm:cxn modelId="{0F386583-F61B-4928-A0D0-ED2168A64F22}" type="presOf" srcId="{B321447C-9E6D-47A0-BD1B-DFE419B34737}" destId="{A782CF5D-A585-4990-846A-5EDBD19A9BDB}" srcOrd="0" destOrd="1" presId="urn:microsoft.com/office/officeart/2017/3/layout/DropPinTimeline"/>
    <dgm:cxn modelId="{75205E86-394D-4FF3-930D-3356996358E2}" type="presOf" srcId="{C6F16C5F-9D01-45D1-9B67-AE6BB297FC23}" destId="{61221BCA-1506-454E-9B11-D6468468EB98}" srcOrd="0" destOrd="0" presId="urn:microsoft.com/office/officeart/2017/3/layout/DropPinTimeline"/>
    <dgm:cxn modelId="{2DF3878A-55A6-4D68-8667-D604B3332150}" type="presOf" srcId="{747FA249-D6D2-40AE-8926-C58EC247D9EE}" destId="{0BB40A07-BD8A-46CC-BB70-DE488F71B1BB}" srcOrd="0" destOrd="0" presId="urn:microsoft.com/office/officeart/2017/3/layout/DropPinTimeline"/>
    <dgm:cxn modelId="{247DE591-0579-4FF5-9C62-940C4F67096B}" type="presOf" srcId="{63085546-7C7C-4B3E-ABEB-2669F1A65FB2}" destId="{7A5D3400-AF5B-4297-8592-4C1EDB9D0973}" srcOrd="0" destOrd="0" presId="urn:microsoft.com/office/officeart/2017/3/layout/DropPinTimeline"/>
    <dgm:cxn modelId="{3C54ED97-AD18-4F10-8F65-807DC2213373}" srcId="{63085546-7C7C-4B3E-ABEB-2669F1A65FB2}" destId="{747FA249-D6D2-40AE-8926-C58EC247D9EE}" srcOrd="4" destOrd="0" parTransId="{CFDD48E4-4690-41C7-85AE-2FA04208F923}" sibTransId="{D035528E-12A4-492E-9B50-858C0A5E09C3}"/>
    <dgm:cxn modelId="{F16073A4-7F3E-4CB9-8FB4-14646A5FA672}" type="presOf" srcId="{831701CF-77C7-46C0-A913-8CC39517BAB8}" destId="{A782CF5D-A585-4990-846A-5EDBD19A9BDB}" srcOrd="0" destOrd="0" presId="urn:microsoft.com/office/officeart/2017/3/layout/DropPinTimeline"/>
    <dgm:cxn modelId="{CA0753BD-DB60-4D68-8486-5B376B839B26}" srcId="{63085546-7C7C-4B3E-ABEB-2669F1A65FB2}" destId="{096A9AF0-0DAE-4EB3-B448-4501DA034F4A}" srcOrd="1" destOrd="0" parTransId="{8CE6ABD6-768E-42C8-9029-C3B5F278B21C}" sibTransId="{6B0D7DA9-E6ED-4137-9716-F48BF62327A8}"/>
    <dgm:cxn modelId="{4943B5D9-9ED3-461D-8656-724851AD2EAD}" type="presOf" srcId="{F66E45F5-4302-408A-BE4D-1A935E27044B}" destId="{0E491C10-9851-4182-8E62-A30A7A47E2E6}" srcOrd="0" destOrd="0" presId="urn:microsoft.com/office/officeart/2017/3/layout/DropPinTimeline"/>
    <dgm:cxn modelId="{145B75DE-4B05-465E-9B64-D0778C69F65A}" type="presOf" srcId="{ACF33832-9A1B-4616-B6F2-031A56E9CA2E}" destId="{AA43FF11-0296-421E-850C-0B7B2383389F}" srcOrd="0" destOrd="0" presId="urn:microsoft.com/office/officeart/2017/3/layout/DropPinTimeline"/>
    <dgm:cxn modelId="{23D267E2-C3E5-45C0-88CA-7B9DAC006D24}" type="presOf" srcId="{B063C7E2-DC26-4DAC-941C-447E4292A9B7}" destId="{B608C5A1-CE9E-4410-9F2F-F714CC6AB069}" srcOrd="0" destOrd="0" presId="urn:microsoft.com/office/officeart/2017/3/layout/DropPinTimeline"/>
    <dgm:cxn modelId="{CD3F9FEE-8D32-4E51-85A9-2DCBE1A02189}" srcId="{747FA249-D6D2-40AE-8926-C58EC247D9EE}" destId="{F66E45F5-4302-408A-BE4D-1A935E27044B}" srcOrd="0" destOrd="0" parTransId="{DB1BC822-9906-4360-8CF9-4307FE782636}" sibTransId="{1C0F823F-AB6A-462C-ACA4-E7721CC11E71}"/>
    <dgm:cxn modelId="{D21C81F7-91C4-4F2A-B7D1-AB109D7777A2}" srcId="{096A9AF0-0DAE-4EB3-B448-4501DA034F4A}" destId="{8FA0ECB1-9604-4C7B-98A2-8B35D2EFAC83}" srcOrd="1" destOrd="0" parTransId="{9D0628B6-C967-4E55-92A7-E2F772FA27D0}" sibTransId="{49D03A11-2A7A-405B-B041-FA3596903486}"/>
    <dgm:cxn modelId="{EFE889FE-A84A-4F8E-83F6-9088B2121979}" srcId="{096A9AF0-0DAE-4EB3-B448-4501DA034F4A}" destId="{B063C7E2-DC26-4DAC-941C-447E4292A9B7}" srcOrd="0" destOrd="0" parTransId="{1FEFD590-99B9-4590-B0B0-E3C9792CA337}" sibTransId="{22A8C185-372F-4FA4-BA4A-3DF11336D126}"/>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4CF30FDC-8EA5-4C55-A240-DA99543AE3C6}" type="presParOf" srcId="{46A6B157-7198-41C4-9D25-C4F8885F1B6F}" destId="{578E6A06-6F61-48BD-9F1A-48E731D6E26D}" srcOrd="0" destOrd="0" presId="urn:microsoft.com/office/officeart/2017/3/layout/DropPinTimeline"/>
    <dgm:cxn modelId="{7F06BCA7-F8E6-43B5-AEBF-3EA16A460043}" type="presParOf" srcId="{578E6A06-6F61-48BD-9F1A-48E731D6E26D}" destId="{9F727168-E825-43C1-AF50-41E115F59C0C}" srcOrd="0" destOrd="0" presId="urn:microsoft.com/office/officeart/2017/3/layout/DropPinTimeline"/>
    <dgm:cxn modelId="{39550BBA-C07C-435F-AE58-6A3869656E8F}" type="presParOf" srcId="{578E6A06-6F61-48BD-9F1A-48E731D6E26D}" destId="{0C380CA5-521A-4949-A022-450DA9C217F5}" srcOrd="1" destOrd="0" presId="urn:microsoft.com/office/officeart/2017/3/layout/DropPinTimeline"/>
    <dgm:cxn modelId="{50FAF036-8C4F-4AB4-964E-F6C0C8E1B366}" type="presParOf" srcId="{0C380CA5-521A-4949-A022-450DA9C217F5}" destId="{19EF924A-339B-436A-9151-9C7B0B0377B9}" srcOrd="0" destOrd="0" presId="urn:microsoft.com/office/officeart/2017/3/layout/DropPinTimeline"/>
    <dgm:cxn modelId="{FEF6FDFF-AC95-4350-940F-FC375C454173}" type="presParOf" srcId="{0C380CA5-521A-4949-A022-450DA9C217F5}" destId="{846B4BA4-33F0-43CE-A60E-B95E195AD5A9}" srcOrd="1" destOrd="0" presId="urn:microsoft.com/office/officeart/2017/3/layout/DropPinTimeline"/>
    <dgm:cxn modelId="{86FB1E3B-8C27-43E3-9CFC-6B9AD5B19723}" type="presParOf" srcId="{578E6A06-6F61-48BD-9F1A-48E731D6E26D}" destId="{A782CF5D-A585-4990-846A-5EDBD19A9BDB}" srcOrd="2" destOrd="0" presId="urn:microsoft.com/office/officeart/2017/3/layout/DropPinTimeline"/>
    <dgm:cxn modelId="{A2AA414F-7DC4-4250-B21D-62866A63C6BC}" type="presParOf" srcId="{578E6A06-6F61-48BD-9F1A-48E731D6E26D}" destId="{85C50C56-6DC8-4C47-8DBC-4FD6B1554AA4}" srcOrd="3" destOrd="0" presId="urn:microsoft.com/office/officeart/2017/3/layout/DropPinTimeline"/>
    <dgm:cxn modelId="{AEEA7548-3D0E-4A32-8C4A-EEFE5745C7DF}" type="presParOf" srcId="{578E6A06-6F61-48BD-9F1A-48E731D6E26D}" destId="{4F322B1B-F357-4BCD-BF34-8A0D705A1CE7}" srcOrd="4" destOrd="0" presId="urn:microsoft.com/office/officeart/2017/3/layout/DropPinTimeline"/>
    <dgm:cxn modelId="{7AB3159E-92F2-4399-AE36-6211AADC42EA}" type="presParOf" srcId="{578E6A06-6F61-48BD-9F1A-48E731D6E26D}" destId="{9FF32B1E-94FD-475E-9959-8E0546070C5B}" srcOrd="5" destOrd="0" presId="urn:microsoft.com/office/officeart/2017/3/layout/DropPinTimeline"/>
    <dgm:cxn modelId="{CAD3EAEA-2806-4987-BD88-048D89C54CF1}" type="presParOf" srcId="{46A6B157-7198-41C4-9D25-C4F8885F1B6F}" destId="{C9E000F5-B650-46EB-A3B0-FBA6593CE548}" srcOrd="1" destOrd="0" presId="urn:microsoft.com/office/officeart/2017/3/layout/DropPinTimeline"/>
    <dgm:cxn modelId="{5EA5B657-7F2F-44E2-B1DD-0B3ECBD1E99D}" type="presParOf" srcId="{46A6B157-7198-41C4-9D25-C4F8885F1B6F}" destId="{64373A7D-C7A5-4C0C-9781-58743159539A}" srcOrd="2" destOrd="0" presId="urn:microsoft.com/office/officeart/2017/3/layout/DropPinTimeline"/>
    <dgm:cxn modelId="{14BAE908-5010-418B-B10F-E0EF3644818C}" type="presParOf" srcId="{64373A7D-C7A5-4C0C-9781-58743159539A}" destId="{B57996C3-16BE-4CEB-B9E2-6FFC42938F41}" srcOrd="0" destOrd="0" presId="urn:microsoft.com/office/officeart/2017/3/layout/DropPinTimeline"/>
    <dgm:cxn modelId="{6EE799C9-2ACE-448A-B9B4-1F0BFCC5494D}" type="presParOf" srcId="{64373A7D-C7A5-4C0C-9781-58743159539A}" destId="{BC71368F-DA7E-405D-93AC-3A6767BF9FC6}" srcOrd="1" destOrd="0" presId="urn:microsoft.com/office/officeart/2017/3/layout/DropPinTimeline"/>
    <dgm:cxn modelId="{59CC3372-0972-45A9-AB2E-167939969C7E}" type="presParOf" srcId="{BC71368F-DA7E-405D-93AC-3A6767BF9FC6}" destId="{5B4632EA-1574-417A-A3FA-D711159FBAD1}" srcOrd="0" destOrd="0" presId="urn:microsoft.com/office/officeart/2017/3/layout/DropPinTimeline"/>
    <dgm:cxn modelId="{1BF47519-9E4E-4BB0-BCBA-A5961FF9A6CD}" type="presParOf" srcId="{BC71368F-DA7E-405D-93AC-3A6767BF9FC6}" destId="{032E0966-F86B-4BBD-BE80-8FAB861AF0E8}" srcOrd="1" destOrd="0" presId="urn:microsoft.com/office/officeart/2017/3/layout/DropPinTimeline"/>
    <dgm:cxn modelId="{882EEBD2-110A-4990-8880-616C578449B7}" type="presParOf" srcId="{64373A7D-C7A5-4C0C-9781-58743159539A}" destId="{B608C5A1-CE9E-4410-9F2F-F714CC6AB069}" srcOrd="2" destOrd="0" presId="urn:microsoft.com/office/officeart/2017/3/layout/DropPinTimeline"/>
    <dgm:cxn modelId="{E5F82FBD-2B6D-4121-BACE-4D1B9A91EC66}" type="presParOf" srcId="{64373A7D-C7A5-4C0C-9781-58743159539A}" destId="{C1E34084-406C-48D5-88FE-7226282DBC49}" srcOrd="3" destOrd="0" presId="urn:microsoft.com/office/officeart/2017/3/layout/DropPinTimeline"/>
    <dgm:cxn modelId="{B94D7E38-E5D7-44D5-B33C-E3A0C78F3780}" type="presParOf" srcId="{64373A7D-C7A5-4C0C-9781-58743159539A}" destId="{33168228-1414-4AAF-B7E5-C08A80BBB2F1}" srcOrd="4" destOrd="0" presId="urn:microsoft.com/office/officeart/2017/3/layout/DropPinTimeline"/>
    <dgm:cxn modelId="{397EE9F0-39A3-4A02-B678-70EBE6F9F893}" type="presParOf" srcId="{64373A7D-C7A5-4C0C-9781-58743159539A}" destId="{C791BCDD-76D3-4E0E-98B9-0C4903CF0E94}" srcOrd="5" destOrd="0" presId="urn:microsoft.com/office/officeart/2017/3/layout/DropPinTimeline"/>
    <dgm:cxn modelId="{AD2F3FEC-DCA0-43DB-982D-903784448797}" type="presParOf" srcId="{46A6B157-7198-41C4-9D25-C4F8885F1B6F}" destId="{3B1DA912-FDB7-4F73-8823-B30C56F7DE86}" srcOrd="3" destOrd="0" presId="urn:microsoft.com/office/officeart/2017/3/layout/DropPinTimeline"/>
    <dgm:cxn modelId="{B6BD4EAD-88CA-497E-9AC3-5BC7E50C44E4}" type="presParOf" srcId="{46A6B157-7198-41C4-9D25-C4F8885F1B6F}" destId="{B930855A-277A-457A-9A95-BC48667DF2A7}" srcOrd="4" destOrd="0" presId="urn:microsoft.com/office/officeart/2017/3/layout/DropPinTimeline"/>
    <dgm:cxn modelId="{B687D272-C0F6-4851-ABA2-32D5710A2A89}" type="presParOf" srcId="{B930855A-277A-457A-9A95-BC48667DF2A7}" destId="{4EF51E79-F08C-4452-AC9D-39ADFB0FBFA5}" srcOrd="0" destOrd="0" presId="urn:microsoft.com/office/officeart/2017/3/layout/DropPinTimeline"/>
    <dgm:cxn modelId="{61EF4A41-8BD5-4382-8D15-5EDEB9691D47}" type="presParOf" srcId="{B930855A-277A-457A-9A95-BC48667DF2A7}" destId="{417C6AA4-63DA-4998-A742-643FBF5359C9}" srcOrd="1" destOrd="0" presId="urn:microsoft.com/office/officeart/2017/3/layout/DropPinTimeline"/>
    <dgm:cxn modelId="{E4BF8B0D-C33B-4E1B-AFB1-02B5DFA96F8B}" type="presParOf" srcId="{417C6AA4-63DA-4998-A742-643FBF5359C9}" destId="{908D714C-F15F-4AE5-AD55-AD219A68612B}" srcOrd="0" destOrd="0" presId="urn:microsoft.com/office/officeart/2017/3/layout/DropPinTimeline"/>
    <dgm:cxn modelId="{CBB8D9D9-85D8-479B-AAB1-A664B0D348B8}" type="presParOf" srcId="{417C6AA4-63DA-4998-A742-643FBF5359C9}" destId="{7B6EBCBC-6097-4CA0-B5E4-B13C230AEB3F}" srcOrd="1" destOrd="0" presId="urn:microsoft.com/office/officeart/2017/3/layout/DropPinTimeline"/>
    <dgm:cxn modelId="{DAAA205A-02A5-4B76-B29F-4944FA48F5BF}" type="presParOf" srcId="{B930855A-277A-457A-9A95-BC48667DF2A7}" destId="{AA43FF11-0296-421E-850C-0B7B2383389F}" srcOrd="2" destOrd="0" presId="urn:microsoft.com/office/officeart/2017/3/layout/DropPinTimeline"/>
    <dgm:cxn modelId="{C4098ACA-FF87-4B13-AE29-6E6184C5FDD8}" type="presParOf" srcId="{B930855A-277A-457A-9A95-BC48667DF2A7}" destId="{61221BCA-1506-454E-9B11-D6468468EB98}" srcOrd="3" destOrd="0" presId="urn:microsoft.com/office/officeart/2017/3/layout/DropPinTimeline"/>
    <dgm:cxn modelId="{9D6B1435-D48D-40F2-9B5B-70B5323F2B58}" type="presParOf" srcId="{B930855A-277A-457A-9A95-BC48667DF2A7}" destId="{123512D2-D924-4445-A43C-94A826DD7DA8}" srcOrd="4" destOrd="0" presId="urn:microsoft.com/office/officeart/2017/3/layout/DropPinTimeline"/>
    <dgm:cxn modelId="{2F3ED637-DCBE-4A6A-B00A-16EDDEBCA0C8}" type="presParOf" srcId="{B930855A-277A-457A-9A95-BC48667DF2A7}" destId="{C402EB8D-9C2E-4708-ABE2-474A7194546F}" srcOrd="5" destOrd="0" presId="urn:microsoft.com/office/officeart/2017/3/layout/DropPinTimeline"/>
    <dgm:cxn modelId="{686A1357-980C-4A29-A2ED-9EAABFD82754}" type="presParOf" srcId="{46A6B157-7198-41C4-9D25-C4F8885F1B6F}" destId="{BD100FED-7C07-4571-9F28-27651EF00521}" srcOrd="5" destOrd="0" presId="urn:microsoft.com/office/officeart/2017/3/layout/DropPinTimeline"/>
    <dgm:cxn modelId="{2E35C8AB-C54E-4DE6-98F2-126D8B12CA35}" type="presParOf" srcId="{46A6B157-7198-41C4-9D25-C4F8885F1B6F}" destId="{A1AE2BC4-A99C-4DD3-A84D-EB3461D18287}" srcOrd="6" destOrd="0" presId="urn:microsoft.com/office/officeart/2017/3/layout/DropPinTimeline"/>
    <dgm:cxn modelId="{AC45CECB-C5CF-4E80-98D8-0844891DC577}" type="presParOf" srcId="{A1AE2BC4-A99C-4DD3-A84D-EB3461D18287}" destId="{278CF1E0-B1C4-4B10-A5EC-FD7EF0557E2D}" srcOrd="0" destOrd="0" presId="urn:microsoft.com/office/officeart/2017/3/layout/DropPinTimeline"/>
    <dgm:cxn modelId="{FAC5196A-0FF0-48C2-A8D5-A327A9296F37}" type="presParOf" srcId="{A1AE2BC4-A99C-4DD3-A84D-EB3461D18287}" destId="{27B65FB4-BE6A-41E6-BBE9-8DC9F7B73486}" srcOrd="1" destOrd="0" presId="urn:microsoft.com/office/officeart/2017/3/layout/DropPinTimeline"/>
    <dgm:cxn modelId="{6506C7DF-695E-463E-9F7A-076AACE839A3}" type="presParOf" srcId="{27B65FB4-BE6A-41E6-BBE9-8DC9F7B73486}" destId="{488CC4C6-DFBC-460C-A9ED-BEDA8CC682D4}" srcOrd="0" destOrd="0" presId="urn:microsoft.com/office/officeart/2017/3/layout/DropPinTimeline"/>
    <dgm:cxn modelId="{BB2EC07F-9382-4ADC-B58A-370E51165161}" type="presParOf" srcId="{27B65FB4-BE6A-41E6-BBE9-8DC9F7B73486}" destId="{48CA82DA-B677-461B-A08D-337683480059}" srcOrd="1" destOrd="0" presId="urn:microsoft.com/office/officeart/2017/3/layout/DropPinTimeline"/>
    <dgm:cxn modelId="{D2C7B1A6-CF92-4104-85AF-7ED69E77FB2E}" type="presParOf" srcId="{A1AE2BC4-A99C-4DD3-A84D-EB3461D18287}" destId="{D1646913-A3FA-4470-A3E9-C64B0A13A62A}" srcOrd="2" destOrd="0" presId="urn:microsoft.com/office/officeart/2017/3/layout/DropPinTimeline"/>
    <dgm:cxn modelId="{6DFB5DDF-069E-470A-9D51-14C2EEBAEAB6}" type="presParOf" srcId="{A1AE2BC4-A99C-4DD3-A84D-EB3461D18287}" destId="{6EC2FC68-E1B8-4274-8090-C2C96A4CD82C}" srcOrd="3" destOrd="0" presId="urn:microsoft.com/office/officeart/2017/3/layout/DropPinTimeline"/>
    <dgm:cxn modelId="{E13030DA-BCC9-42B5-90A4-C1245E765FC8}" type="presParOf" srcId="{A1AE2BC4-A99C-4DD3-A84D-EB3461D18287}" destId="{4F41BF23-550C-4E7F-977E-3D22E3AF7B51}" srcOrd="4" destOrd="0" presId="urn:microsoft.com/office/officeart/2017/3/layout/DropPinTimeline"/>
    <dgm:cxn modelId="{5DC7870F-4614-4A72-AB7A-994AF1F8A4DE}" type="presParOf" srcId="{A1AE2BC4-A99C-4DD3-A84D-EB3461D18287}" destId="{5018695D-CFD4-49F8-8967-BA8A0C0A0DE1}" srcOrd="5" destOrd="0" presId="urn:microsoft.com/office/officeart/2017/3/layout/DropPinTimeline"/>
    <dgm:cxn modelId="{EC053D4B-1954-4385-9586-ECA3509D42D3}" type="presParOf" srcId="{46A6B157-7198-41C4-9D25-C4F8885F1B6F}" destId="{9B7718A9-D48A-47E3-A4D2-17EA608B618D}" srcOrd="7" destOrd="0" presId="urn:microsoft.com/office/officeart/2017/3/layout/DropPinTimeline"/>
    <dgm:cxn modelId="{6560BD65-3EDC-469A-8A53-7DFCC758BBAB}" type="presParOf" srcId="{46A6B157-7198-41C4-9D25-C4F8885F1B6F}" destId="{086E8301-9D63-4228-BBDB-8A60602499BA}" srcOrd="8" destOrd="0" presId="urn:microsoft.com/office/officeart/2017/3/layout/DropPinTimeline"/>
    <dgm:cxn modelId="{7FEB6161-C22E-4CF9-BCAF-640B4E534873}" type="presParOf" srcId="{086E8301-9D63-4228-BBDB-8A60602499BA}" destId="{EEC73FBC-E015-46D9-9D9B-593DB679C4F6}" srcOrd="0" destOrd="0" presId="urn:microsoft.com/office/officeart/2017/3/layout/DropPinTimeline"/>
    <dgm:cxn modelId="{040CDD27-4BA4-4393-8704-09BF2425885D}" type="presParOf" srcId="{086E8301-9D63-4228-BBDB-8A60602499BA}" destId="{88D1D041-B853-449B-AE82-D8A2FD58A24B}" srcOrd="1" destOrd="0" presId="urn:microsoft.com/office/officeart/2017/3/layout/DropPinTimeline"/>
    <dgm:cxn modelId="{D6B6856E-5F89-4DE9-9B1E-45A9BB2A8F4B}" type="presParOf" srcId="{88D1D041-B853-449B-AE82-D8A2FD58A24B}" destId="{70D92B90-3243-4629-ACEA-96331127D123}" srcOrd="0" destOrd="0" presId="urn:microsoft.com/office/officeart/2017/3/layout/DropPinTimeline"/>
    <dgm:cxn modelId="{A7E17F0C-4C6A-4813-B850-28690ABD21CB}" type="presParOf" srcId="{88D1D041-B853-449B-AE82-D8A2FD58A24B}" destId="{768358E4-2717-4324-9B10-39A226061D8D}" srcOrd="1" destOrd="0" presId="urn:microsoft.com/office/officeart/2017/3/layout/DropPinTimeline"/>
    <dgm:cxn modelId="{342BCD6C-72BC-4774-8A87-BA34DBAA3155}" type="presParOf" srcId="{086E8301-9D63-4228-BBDB-8A60602499BA}" destId="{0E491C10-9851-4182-8E62-A30A7A47E2E6}" srcOrd="2" destOrd="0" presId="urn:microsoft.com/office/officeart/2017/3/layout/DropPinTimeline"/>
    <dgm:cxn modelId="{D739DDB3-F0B8-4888-8CE8-D65AC04BE7E5}" type="presParOf" srcId="{086E8301-9D63-4228-BBDB-8A60602499BA}" destId="{0BB40A07-BD8A-46CC-BB70-DE488F71B1BB}" srcOrd="3" destOrd="0" presId="urn:microsoft.com/office/officeart/2017/3/layout/DropPinTimeline"/>
    <dgm:cxn modelId="{B6CE7BE0-25F4-4F97-8676-468F5966B394}" type="presParOf" srcId="{086E8301-9D63-4228-BBDB-8A60602499BA}" destId="{F47D7822-F23C-4723-9516-8301B53BF958}" srcOrd="4" destOrd="0" presId="urn:microsoft.com/office/officeart/2017/3/layout/DropPinTimeline"/>
    <dgm:cxn modelId="{8B6DE585-211D-46F8-B77D-7867705FCB26}" type="presParOf" srcId="{086E8301-9D63-4228-BBDB-8A60602499BA}" destId="{071F4041-2ADE-4F5A-A351-5DB8F0B8BD16}" srcOrd="5" destOrd="0" presId="urn:microsoft.com/office/officeart/2017/3/layout/DropPinTimeline"/>
    <dgm:cxn modelId="{1986B0C5-07F8-4700-850D-38B5CE980443}" type="presParOf" srcId="{46A6B157-7198-41C4-9D25-C4F8885F1B6F}" destId="{164D66E4-355F-41DB-89C9-8E5346BC7A9D}" srcOrd="9" destOrd="0" presId="urn:microsoft.com/office/officeart/2017/3/layout/DropPinTimeline"/>
    <dgm:cxn modelId="{9C5E0D2A-ED25-445D-ABC2-EB674AEDE10A}" type="presParOf" srcId="{46A6B157-7198-41C4-9D25-C4F8885F1B6F}" destId="{481C08E5-3C16-4E77-BC2A-7745CAF754D5}" srcOrd="10" destOrd="0" presId="urn:microsoft.com/office/officeart/2017/3/layout/DropPinTimeline"/>
    <dgm:cxn modelId="{FE61AA7F-EC42-4545-813F-FC62515FBD4D}" type="presParOf" srcId="{481C08E5-3C16-4E77-BC2A-7745CAF754D5}" destId="{BA84597E-0DD1-4469-BA43-64105B5B0866}" srcOrd="0" destOrd="0" presId="urn:microsoft.com/office/officeart/2017/3/layout/DropPinTimeline"/>
    <dgm:cxn modelId="{795B11F0-060E-49E3-B742-CEDBD7091AE3}" type="presParOf" srcId="{481C08E5-3C16-4E77-BC2A-7745CAF754D5}" destId="{45C7D2CF-38F6-48C6-9287-961C5B1BC776}" srcOrd="1" destOrd="0" presId="urn:microsoft.com/office/officeart/2017/3/layout/DropPinTimeline"/>
    <dgm:cxn modelId="{9F0D06C8-427B-4D06-976E-100BEC1F1773}" type="presParOf" srcId="{45C7D2CF-38F6-48C6-9287-961C5B1BC776}" destId="{16B6A188-E842-43E4-AB8D-1D7CF377B872}" srcOrd="0" destOrd="0" presId="urn:microsoft.com/office/officeart/2017/3/layout/DropPinTimeline"/>
    <dgm:cxn modelId="{0B85685E-4372-40CB-AF29-BE0E4BC077F5}" type="presParOf" srcId="{45C7D2CF-38F6-48C6-9287-961C5B1BC776}" destId="{630FDC2E-B243-466E-9063-B8F70527AC4A}" srcOrd="1" destOrd="0" presId="urn:microsoft.com/office/officeart/2017/3/layout/DropPinTimeline"/>
    <dgm:cxn modelId="{8208B944-CB97-4147-90ED-84B280157EBE}" type="presParOf" srcId="{481C08E5-3C16-4E77-BC2A-7745CAF754D5}" destId="{0C21D71E-9473-4080-9335-954385A5D90D}" srcOrd="2" destOrd="0" presId="urn:microsoft.com/office/officeart/2017/3/layout/DropPinTimeline"/>
    <dgm:cxn modelId="{D61AE625-528B-40D9-A034-CD358458E036}" type="presParOf" srcId="{481C08E5-3C16-4E77-BC2A-7745CAF754D5}" destId="{FB1EEAB7-B50A-456E-93FB-923514D034C5}" srcOrd="3" destOrd="0" presId="urn:microsoft.com/office/officeart/2017/3/layout/DropPinTimeline"/>
    <dgm:cxn modelId="{1A3A7C1D-7E45-41D5-AD5D-D2A671AFE53C}" type="presParOf" srcId="{481C08E5-3C16-4E77-BC2A-7745CAF754D5}" destId="{A59FCE31-041F-43BF-B9F9-4F056C228E5A}" srcOrd="4" destOrd="0" presId="urn:microsoft.com/office/officeart/2017/3/layout/DropPinTimeline"/>
    <dgm:cxn modelId="{F4739906-F3E7-4E1B-8E37-3695AB9C6ECC}" type="presParOf" srcId="{481C08E5-3C16-4E77-BC2A-7745CAF754D5}" destId="{8F2F26E3-E9A6-4050-9370-79BDBE271BD3}" srcOrd="5" destOrd="0" presId="urn:microsoft.com/office/officeart/2017/3/layout/DropPi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2659794"/>
          <a:ext cx="9876068"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9EF924A-339B-436A-9151-9C7B0B0377B9}">
      <dsp:nvSpPr>
        <dsp:cNvPr id="0" name=""/>
        <dsp:cNvSpPr/>
      </dsp:nvSpPr>
      <dsp:spPr>
        <a:xfrm rot="8100000">
          <a:off x="115938" y="617829"/>
          <a:ext cx="381496" cy="381496"/>
        </a:xfrm>
        <a:prstGeom prst="teardrop">
          <a:avLst>
            <a:gd name="adj" fmla="val 115000"/>
          </a:avLst>
        </a:prstGeom>
        <a:solidFill>
          <a:schemeClr val="accen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6B4BA4-33F0-43CE-A60E-B95E195AD5A9}">
      <dsp:nvSpPr>
        <dsp:cNvPr id="0" name=""/>
        <dsp:cNvSpPr/>
      </dsp:nvSpPr>
      <dsp:spPr>
        <a:xfrm>
          <a:off x="158319" y="660210"/>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782CF5D-A585-4990-846A-5EDBD19A9BDB}">
      <dsp:nvSpPr>
        <dsp:cNvPr id="0" name=""/>
        <dsp:cNvSpPr/>
      </dsp:nvSpPr>
      <dsp:spPr>
        <a:xfrm>
          <a:off x="548238" y="1035166"/>
          <a:ext cx="2291366"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endParaRPr lang="nl-NL" sz="900" u="none" kern="1200" noProof="0">
            <a:solidFill>
              <a:schemeClr val="tx1">
                <a:lumMod val="65000"/>
                <a:lumOff val="35000"/>
              </a:schemeClr>
            </a:solidFill>
          </a:endParaRPr>
        </a:p>
        <a:p>
          <a:pPr marL="0" lvl="0" indent="0" algn="l" defTabSz="400050">
            <a:lnSpc>
              <a:spcPct val="90000"/>
            </a:lnSpc>
            <a:spcBef>
              <a:spcPct val="0"/>
            </a:spcBef>
            <a:spcAft>
              <a:spcPct val="35000"/>
            </a:spcAft>
            <a:buNone/>
          </a:pPr>
          <a:r>
            <a:rPr lang="nl-NL" sz="900" u="sng" kern="1200" noProof="0">
              <a:solidFill>
                <a:schemeClr val="tx1">
                  <a:lumMod val="65000"/>
                  <a:lumOff val="35000"/>
                </a:schemeClr>
              </a:solidFill>
            </a:rPr>
            <a:t>Mijlpalen:</a:t>
          </a:r>
          <a:br>
            <a:rPr lang="nl-NL" sz="900" u="sng" kern="1200" noProof="0">
              <a:solidFill>
                <a:schemeClr val="tx1">
                  <a:lumMod val="65000"/>
                  <a:lumOff val="35000"/>
                </a:schemeClr>
              </a:solidFill>
            </a:rPr>
          </a:br>
          <a:r>
            <a:rPr lang="nl-NL" sz="900" u="none" kern="1200" noProof="0">
              <a:solidFill>
                <a:schemeClr val="tx1">
                  <a:lumMod val="65000"/>
                  <a:lumOff val="35000"/>
                </a:schemeClr>
              </a:solidFill>
            </a:rPr>
            <a:t>Projectstart met krachtenveldanalyse, SWOT en governance</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Toetsen en afronden regio analyse + evaluatie programma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Wetsvoorstel </a:t>
          </a:r>
          <a:r>
            <a:rPr lang="nl-NL" sz="900" u="none" kern="1200" noProof="0" err="1">
              <a:solidFill>
                <a:schemeClr val="tx1">
                  <a:lumMod val="65000"/>
                  <a:lumOff val="35000"/>
                </a:schemeClr>
              </a:solidFill>
            </a:rPr>
            <a:t>vSnD</a:t>
          </a:r>
          <a:r>
            <a:rPr lang="nl-NL" sz="900" u="none" kern="1200" noProof="0">
              <a:solidFill>
                <a:schemeClr val="tx1">
                  <a:lumMod val="65000"/>
                  <a:lumOff val="35000"/>
                </a:schemeClr>
              </a:solidFill>
            </a:rPr>
            <a:t> + vertaling naar regio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Kennismaking sleutelspelers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Beknopte deskresearch </a:t>
          </a:r>
          <a:br>
            <a:rPr lang="nl-NL" sz="900" u="none" kern="1200" noProof="0">
              <a:solidFill>
                <a:schemeClr val="tx1">
                  <a:lumMod val="65000"/>
                  <a:lumOff val="35000"/>
                </a:schemeClr>
              </a:solidFill>
            </a:rPr>
          </a:br>
          <a:endParaRPr lang="nl-NL" sz="900" u="none" kern="1200" noProof="0">
            <a:solidFill>
              <a:schemeClr val="tx1">
                <a:lumMod val="65000"/>
                <a:lumOff val="35000"/>
              </a:schemeClr>
            </a:solidFill>
          </a:endParaRPr>
        </a:p>
      </dsp:txBody>
      <dsp:txXfrm>
        <a:off x="548238" y="1035166"/>
        <a:ext cx="2291366" cy="1574598"/>
      </dsp:txXfrm>
    </dsp:sp>
    <dsp:sp modelId="{85C50C56-6DC8-4C47-8DBC-4FD6B1554AA4}">
      <dsp:nvSpPr>
        <dsp:cNvPr id="0" name=""/>
        <dsp:cNvSpPr/>
      </dsp:nvSpPr>
      <dsp:spPr>
        <a:xfrm>
          <a:off x="548238" y="481929"/>
          <a:ext cx="2291366"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a:solidFill>
                <a:schemeClr val="tx1">
                  <a:lumMod val="65000"/>
                  <a:lumOff val="35000"/>
                </a:schemeClr>
              </a:solidFill>
            </a:rPr>
            <a:t>Kennismaking en deskresearch </a:t>
          </a:r>
          <a:br>
            <a:rPr lang="nl-NL" sz="1000" kern="1200" noProof="0">
              <a:solidFill>
                <a:schemeClr val="tx1">
                  <a:lumMod val="65000"/>
                  <a:lumOff val="35000"/>
                </a:schemeClr>
              </a:solidFill>
            </a:rPr>
          </a:br>
          <a:r>
            <a:rPr lang="nl-NL" sz="1000" kern="1200" noProof="0">
              <a:solidFill>
                <a:schemeClr val="tx1">
                  <a:lumMod val="65000"/>
                  <a:lumOff val="35000"/>
                </a:schemeClr>
              </a:solidFill>
            </a:rPr>
            <a:t>juli – september  ’24</a:t>
          </a:r>
        </a:p>
      </dsp:txBody>
      <dsp:txXfrm>
        <a:off x="548238" y="481929"/>
        <a:ext cx="2291366" cy="553237"/>
      </dsp:txXfrm>
    </dsp:sp>
    <dsp:sp modelId="{4F322B1B-F357-4BCD-BF34-8A0D705A1CE7}">
      <dsp:nvSpPr>
        <dsp:cNvPr id="0" name=""/>
        <dsp:cNvSpPr/>
      </dsp:nvSpPr>
      <dsp:spPr>
        <a:xfrm>
          <a:off x="306686" y="1085195"/>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264989"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632EA-1574-417A-A3FA-D711159FBAD1}">
      <dsp:nvSpPr>
        <dsp:cNvPr id="0" name=""/>
        <dsp:cNvSpPr/>
      </dsp:nvSpPr>
      <dsp:spPr>
        <a:xfrm rot="18900000">
          <a:off x="1524244" y="4320262"/>
          <a:ext cx="381496" cy="381496"/>
        </a:xfrm>
        <a:prstGeom prst="teardrop">
          <a:avLst>
            <a:gd name="adj" fmla="val 115000"/>
          </a:avLst>
        </a:prstGeom>
        <a:solidFill>
          <a:schemeClr val="accen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2E0966-F86B-4BBD-BE80-8FAB861AF0E8}">
      <dsp:nvSpPr>
        <dsp:cNvPr id="0" name=""/>
        <dsp:cNvSpPr/>
      </dsp:nvSpPr>
      <dsp:spPr>
        <a:xfrm>
          <a:off x="1566625" y="4362643"/>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B608C5A1-CE9E-4410-9F2F-F714CC6AB069}">
      <dsp:nvSpPr>
        <dsp:cNvPr id="0" name=""/>
        <dsp:cNvSpPr/>
      </dsp:nvSpPr>
      <dsp:spPr>
        <a:xfrm>
          <a:off x="2005442" y="2950243"/>
          <a:ext cx="2291366"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725" rIns="0" bIns="57150" numCol="1" spcCol="1270" rtlCol="0" anchor="b" anchorCtr="0">
          <a:noAutofit/>
        </a:bodyPr>
        <a:lstStyle/>
        <a:p>
          <a:pPr marL="0" lvl="0" indent="0" algn="l" defTabSz="400050">
            <a:lnSpc>
              <a:spcPct val="90000"/>
            </a:lnSpc>
            <a:spcBef>
              <a:spcPct val="0"/>
            </a:spcBef>
            <a:spcAft>
              <a:spcPct val="35000"/>
            </a:spcAft>
            <a:buNone/>
          </a:pPr>
          <a:endParaRPr lang="nl-NL" sz="900" u="sng" kern="1200" noProof="0">
            <a:solidFill>
              <a:schemeClr val="tx1">
                <a:lumMod val="65000"/>
                <a:lumOff val="35000"/>
              </a:schemeClr>
            </a:solidFill>
          </a:endParaRPr>
        </a:p>
        <a:p>
          <a:pPr marL="0" lvl="0" indent="0" algn="l" defTabSz="400050">
            <a:lnSpc>
              <a:spcPct val="90000"/>
            </a:lnSpc>
            <a:spcBef>
              <a:spcPct val="0"/>
            </a:spcBef>
            <a:spcAft>
              <a:spcPct val="35000"/>
            </a:spcAft>
            <a:buNone/>
          </a:pPr>
          <a:br>
            <a:rPr lang="nl-NL" sz="900" u="sng" kern="1200" noProof="0">
              <a:solidFill>
                <a:schemeClr val="tx1">
                  <a:lumMod val="65000"/>
                  <a:lumOff val="35000"/>
                </a:schemeClr>
              </a:solidFill>
            </a:rPr>
          </a:br>
          <a:br>
            <a:rPr lang="nl-NL" sz="900" u="none" kern="1200" noProof="0">
              <a:solidFill>
                <a:schemeClr val="tx1">
                  <a:lumMod val="65000"/>
                  <a:lumOff val="35000"/>
                </a:schemeClr>
              </a:solidFill>
            </a:rPr>
          </a:br>
          <a:r>
            <a:rPr lang="nl-NL" sz="900" u="sng" kern="1200" noProof="0">
              <a:solidFill>
                <a:schemeClr val="tx1">
                  <a:lumMod val="65000"/>
                  <a:lumOff val="35000"/>
                </a:schemeClr>
              </a:solidFill>
            </a:rPr>
            <a:t>Mijlpalen:</a:t>
          </a:r>
          <a:br>
            <a:rPr lang="nl-NL" sz="900" u="sng" kern="1200" noProof="0">
              <a:solidFill>
                <a:schemeClr val="tx1">
                  <a:lumMod val="65000"/>
                  <a:lumOff val="35000"/>
                </a:schemeClr>
              </a:solidFill>
            </a:rPr>
          </a:br>
          <a:r>
            <a:rPr lang="nl-NL" sz="900" u="none" kern="1200" noProof="0">
              <a:solidFill>
                <a:schemeClr val="tx1">
                  <a:lumMod val="65000"/>
                  <a:lumOff val="35000"/>
                </a:schemeClr>
              </a:solidFill>
            </a:rPr>
            <a:t>Definitieve VSV Cijfers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Akkoord indienen verzoek splitsing regio Eem en Vallei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Besluit overlegstructuur BO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Oriënterende gesprekken met arbeidsmarktregio’s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Contact met jongeren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Interactieve sessie(s)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Concept inhoudsopgave voor programma </a:t>
          </a:r>
        </a:p>
      </dsp:txBody>
      <dsp:txXfrm>
        <a:off x="2005442" y="2950243"/>
        <a:ext cx="2291366" cy="1574598"/>
      </dsp:txXfrm>
    </dsp:sp>
    <dsp:sp modelId="{C1E34084-406C-48D5-88FE-7226282DBC49}">
      <dsp:nvSpPr>
        <dsp:cNvPr id="0" name=""/>
        <dsp:cNvSpPr/>
      </dsp:nvSpPr>
      <dsp:spPr>
        <a:xfrm>
          <a:off x="2005442" y="4524841"/>
          <a:ext cx="2291366"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a:solidFill>
                <a:schemeClr val="tx1">
                  <a:lumMod val="65000"/>
                  <a:lumOff val="35000"/>
                </a:schemeClr>
              </a:solidFill>
            </a:rPr>
            <a:t>Ontwerpsessies</a:t>
          </a:r>
          <a:r>
            <a:rPr lang="nl-NL" sz="1000" kern="1200" baseline="0" noProof="0">
              <a:solidFill>
                <a:schemeClr val="tx1">
                  <a:lumMod val="65000"/>
                  <a:lumOff val="35000"/>
                </a:schemeClr>
              </a:solidFill>
            </a:rPr>
            <a:t> met concept inhoudsopgave als resultaat</a:t>
          </a:r>
          <a:br>
            <a:rPr lang="nl-NL" sz="1000" kern="1200" baseline="0" noProof="0">
              <a:solidFill>
                <a:schemeClr val="tx1">
                  <a:lumMod val="65000"/>
                  <a:lumOff val="35000"/>
                </a:schemeClr>
              </a:solidFill>
            </a:rPr>
          </a:br>
          <a:r>
            <a:rPr lang="nl-NL" sz="1000" kern="1200" baseline="0" noProof="0">
              <a:solidFill>
                <a:schemeClr val="tx1">
                  <a:lumMod val="65000"/>
                  <a:lumOff val="35000"/>
                </a:schemeClr>
              </a:solidFill>
            </a:rPr>
            <a:t>oktober ’24 – januari ’25 </a:t>
          </a:r>
          <a:endParaRPr lang="nl-NL" sz="1000" kern="1200" noProof="0">
            <a:solidFill>
              <a:schemeClr val="tx1">
                <a:lumMod val="65000"/>
                <a:lumOff val="35000"/>
              </a:schemeClr>
            </a:solidFill>
          </a:endParaRPr>
        </a:p>
      </dsp:txBody>
      <dsp:txXfrm>
        <a:off x="2005442" y="4524841"/>
        <a:ext cx="2291366" cy="553237"/>
      </dsp:txXfrm>
    </dsp:sp>
    <dsp:sp modelId="{33168228-1414-4AAF-B7E5-C08A80BBB2F1}">
      <dsp:nvSpPr>
        <dsp:cNvPr id="0" name=""/>
        <dsp:cNvSpPr/>
      </dsp:nvSpPr>
      <dsp:spPr>
        <a:xfrm>
          <a:off x="1714992" y="2659794"/>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1673295"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D714C-F15F-4AE5-AD55-AD219A68612B}">
      <dsp:nvSpPr>
        <dsp:cNvPr id="0" name=""/>
        <dsp:cNvSpPr/>
      </dsp:nvSpPr>
      <dsp:spPr>
        <a:xfrm rot="8100000">
          <a:off x="2932550" y="617829"/>
          <a:ext cx="381496" cy="381496"/>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EBCBC-6097-4CA0-B5E4-B13C230AEB3F}">
      <dsp:nvSpPr>
        <dsp:cNvPr id="0" name=""/>
        <dsp:cNvSpPr/>
      </dsp:nvSpPr>
      <dsp:spPr>
        <a:xfrm>
          <a:off x="2974931" y="660210"/>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A43FF11-0296-421E-850C-0B7B2383389F}">
      <dsp:nvSpPr>
        <dsp:cNvPr id="0" name=""/>
        <dsp:cNvSpPr/>
      </dsp:nvSpPr>
      <dsp:spPr>
        <a:xfrm>
          <a:off x="3363819" y="1173597"/>
          <a:ext cx="2291366"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br>
            <a:rPr lang="nl-NL" sz="900" u="none" kern="1200" noProof="0">
              <a:solidFill>
                <a:schemeClr val="tx1">
                  <a:lumMod val="65000"/>
                  <a:lumOff val="35000"/>
                </a:schemeClr>
              </a:solidFill>
            </a:rPr>
          </a:br>
          <a:br>
            <a:rPr lang="nl-NL" sz="900" u="none" kern="1200" noProof="0">
              <a:solidFill>
                <a:schemeClr val="tx1">
                  <a:lumMod val="65000"/>
                  <a:lumOff val="35000"/>
                </a:schemeClr>
              </a:solidFill>
            </a:rPr>
          </a:br>
          <a:r>
            <a:rPr lang="nl-NL" sz="900" u="sng" kern="1200" noProof="0">
              <a:solidFill>
                <a:schemeClr val="tx1">
                  <a:lumMod val="65000"/>
                  <a:lumOff val="35000"/>
                </a:schemeClr>
              </a:solidFill>
            </a:rPr>
            <a:t>Mijlpalen: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Gesprekken met stakeholders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Sessies voor programma en programmalijnen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Conceptvoorstel organisatiestructuur  </a:t>
          </a:r>
          <a:endParaRPr lang="nl-NL" sz="900" kern="1200" noProof="0">
            <a:solidFill>
              <a:schemeClr val="tx1">
                <a:lumMod val="65000"/>
                <a:lumOff val="35000"/>
              </a:schemeClr>
            </a:solidFill>
          </a:endParaRPr>
        </a:p>
      </dsp:txBody>
      <dsp:txXfrm>
        <a:off x="3363819" y="1173597"/>
        <a:ext cx="2291366" cy="1574598"/>
      </dsp:txXfrm>
    </dsp:sp>
    <dsp:sp modelId="{61221BCA-1506-454E-9B11-D6468468EB98}">
      <dsp:nvSpPr>
        <dsp:cNvPr id="0" name=""/>
        <dsp:cNvSpPr/>
      </dsp:nvSpPr>
      <dsp:spPr>
        <a:xfrm>
          <a:off x="3363819" y="620360"/>
          <a:ext cx="2291366"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a:solidFill>
                <a:schemeClr val="tx1">
                  <a:lumMod val="65000"/>
                  <a:lumOff val="35000"/>
                </a:schemeClr>
              </a:solidFill>
            </a:rPr>
            <a:t>Ontwerp organisatiestructuur</a:t>
          </a:r>
          <a:br>
            <a:rPr lang="nl-NL" sz="1000" kern="1200" noProof="0">
              <a:solidFill>
                <a:schemeClr val="tx1">
                  <a:lumMod val="65000"/>
                  <a:lumOff val="35000"/>
                </a:schemeClr>
              </a:solidFill>
            </a:rPr>
          </a:br>
          <a:r>
            <a:rPr lang="nl-NL" sz="1000" kern="1200" noProof="0">
              <a:solidFill>
                <a:schemeClr val="tx1">
                  <a:lumMod val="65000"/>
                  <a:lumOff val="35000"/>
                </a:schemeClr>
              </a:solidFill>
            </a:rPr>
            <a:t>januari – februari ’25</a:t>
          </a:r>
        </a:p>
      </dsp:txBody>
      <dsp:txXfrm>
        <a:off x="3363819" y="620360"/>
        <a:ext cx="2291366" cy="553237"/>
      </dsp:txXfrm>
    </dsp:sp>
    <dsp:sp modelId="{123512D2-D924-4445-A43C-94A826DD7DA8}">
      <dsp:nvSpPr>
        <dsp:cNvPr id="0" name=""/>
        <dsp:cNvSpPr/>
      </dsp:nvSpPr>
      <dsp:spPr>
        <a:xfrm>
          <a:off x="3123298" y="1085195"/>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EF51E79-F08C-4452-AC9D-39ADFB0FBFA5}">
      <dsp:nvSpPr>
        <dsp:cNvPr id="0" name=""/>
        <dsp:cNvSpPr/>
      </dsp:nvSpPr>
      <dsp:spPr>
        <a:xfrm>
          <a:off x="3081601"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CC4C6-DFBC-460C-A9ED-BEDA8CC682D4}">
      <dsp:nvSpPr>
        <dsp:cNvPr id="0" name=""/>
        <dsp:cNvSpPr/>
      </dsp:nvSpPr>
      <dsp:spPr>
        <a:xfrm rot="18900000">
          <a:off x="4340856" y="4320262"/>
          <a:ext cx="381496" cy="381496"/>
        </a:xfrm>
        <a:prstGeom prst="teardrop">
          <a:avLst>
            <a:gd name="adj" fmla="val 115000"/>
          </a:avLst>
        </a:prstGeom>
        <a:solidFill>
          <a:schemeClr val="accen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CA82DA-B677-461B-A08D-337683480059}">
      <dsp:nvSpPr>
        <dsp:cNvPr id="0" name=""/>
        <dsp:cNvSpPr/>
      </dsp:nvSpPr>
      <dsp:spPr>
        <a:xfrm>
          <a:off x="4383237" y="4362643"/>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1646913-A3FA-4470-A3E9-C64B0A13A62A}">
      <dsp:nvSpPr>
        <dsp:cNvPr id="0" name=""/>
        <dsp:cNvSpPr/>
      </dsp:nvSpPr>
      <dsp:spPr>
        <a:xfrm>
          <a:off x="4795497" y="2760815"/>
          <a:ext cx="2291366"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725" rIns="0" bIns="57150" numCol="1" spcCol="1270" rtlCol="0" anchor="b" anchorCtr="0">
          <a:noAutofit/>
        </a:bodyPr>
        <a:lstStyle/>
        <a:p>
          <a:pPr marL="0" lvl="0" indent="0" algn="l" defTabSz="400050">
            <a:lnSpc>
              <a:spcPct val="90000"/>
            </a:lnSpc>
            <a:spcBef>
              <a:spcPct val="0"/>
            </a:spcBef>
            <a:spcAft>
              <a:spcPct val="35000"/>
            </a:spcAft>
            <a:buNone/>
          </a:pPr>
          <a:br>
            <a:rPr lang="nl-NL" sz="900" u="sng" kern="1200" noProof="0">
              <a:solidFill>
                <a:schemeClr val="tx1">
                  <a:lumMod val="65000"/>
                  <a:lumOff val="35000"/>
                </a:schemeClr>
              </a:solidFill>
            </a:rPr>
          </a:br>
          <a:endParaRPr lang="nl-NL" sz="900" u="sng" kern="1200" noProof="0">
            <a:solidFill>
              <a:schemeClr val="tx1">
                <a:lumMod val="65000"/>
                <a:lumOff val="35000"/>
              </a:schemeClr>
            </a:solidFill>
          </a:endParaRPr>
        </a:p>
        <a:p>
          <a:pPr marL="0" lvl="0" indent="0" algn="l" defTabSz="400050">
            <a:lnSpc>
              <a:spcPct val="90000"/>
            </a:lnSpc>
            <a:spcBef>
              <a:spcPct val="0"/>
            </a:spcBef>
            <a:spcAft>
              <a:spcPct val="35000"/>
            </a:spcAft>
            <a:buNone/>
          </a:pPr>
          <a:r>
            <a:rPr lang="nl-NL" sz="900" u="sng" kern="1200" noProof="0">
              <a:solidFill>
                <a:schemeClr val="tx1">
                  <a:lumMod val="65000"/>
                  <a:lumOff val="35000"/>
                </a:schemeClr>
              </a:solidFill>
            </a:rPr>
            <a:t>Mijlpalen:</a:t>
          </a:r>
          <a:br>
            <a:rPr lang="nl-NL" sz="900" u="sng" kern="1200" noProof="0">
              <a:solidFill>
                <a:schemeClr val="tx1">
                  <a:lumMod val="65000"/>
                  <a:lumOff val="35000"/>
                </a:schemeClr>
              </a:solidFill>
            </a:rPr>
          </a:br>
          <a:r>
            <a:rPr lang="nl-NL" sz="900" u="none" kern="1200" noProof="0">
              <a:solidFill>
                <a:schemeClr val="tx1">
                  <a:lumMod val="65000"/>
                  <a:lumOff val="35000"/>
                </a:schemeClr>
              </a:solidFill>
            </a:rPr>
            <a:t>Voorlopige VSV Cijfers </a:t>
          </a:r>
          <a:br>
            <a:rPr lang="nl-NL" sz="900" u="sng" kern="1200" noProof="0">
              <a:solidFill>
                <a:schemeClr val="tx1">
                  <a:lumMod val="65000"/>
                  <a:lumOff val="35000"/>
                </a:schemeClr>
              </a:solidFill>
            </a:rPr>
          </a:br>
          <a:r>
            <a:rPr lang="nl-NL" sz="900" u="none" kern="1200" noProof="0">
              <a:solidFill>
                <a:schemeClr val="tx1">
                  <a:lumMod val="65000"/>
                  <a:lumOff val="35000"/>
                </a:schemeClr>
              </a:solidFill>
            </a:rPr>
            <a:t>Compleet conceptprogramma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Feedbackronde stakeholders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Besluitvorming in Bestuurlijk Overleg VSV </a:t>
          </a:r>
        </a:p>
      </dsp:txBody>
      <dsp:txXfrm>
        <a:off x="4795497" y="2760815"/>
        <a:ext cx="2291366" cy="1574598"/>
      </dsp:txXfrm>
    </dsp:sp>
    <dsp:sp modelId="{6EC2FC68-E1B8-4274-8090-C2C96A4CD82C}">
      <dsp:nvSpPr>
        <dsp:cNvPr id="0" name=""/>
        <dsp:cNvSpPr/>
      </dsp:nvSpPr>
      <dsp:spPr>
        <a:xfrm>
          <a:off x="4795497" y="4335413"/>
          <a:ext cx="2291366"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a:solidFill>
                <a:schemeClr val="tx1">
                  <a:lumMod val="65000"/>
                  <a:lumOff val="35000"/>
                </a:schemeClr>
              </a:solidFill>
            </a:rPr>
            <a:t>Schrijven</a:t>
          </a:r>
          <a:r>
            <a:rPr lang="nl-NL" sz="1000" kern="1200" baseline="0" noProof="0">
              <a:solidFill>
                <a:schemeClr val="tx1">
                  <a:lumMod val="65000"/>
                  <a:lumOff val="35000"/>
                </a:schemeClr>
              </a:solidFill>
            </a:rPr>
            <a:t> en redigeren conceptprogramma</a:t>
          </a:r>
          <a:br>
            <a:rPr lang="nl-NL" sz="1000" kern="1200" baseline="0" noProof="0">
              <a:solidFill>
                <a:schemeClr val="tx1">
                  <a:lumMod val="65000"/>
                  <a:lumOff val="35000"/>
                </a:schemeClr>
              </a:solidFill>
            </a:rPr>
          </a:br>
          <a:r>
            <a:rPr lang="nl-NL" sz="1000" kern="1200" baseline="0" noProof="0">
              <a:solidFill>
                <a:schemeClr val="tx1">
                  <a:lumMod val="65000"/>
                  <a:lumOff val="35000"/>
                </a:schemeClr>
              </a:solidFill>
            </a:rPr>
            <a:t>februari – mei ’25</a:t>
          </a:r>
          <a:endParaRPr lang="nl-NL" sz="1000" kern="1200" noProof="0">
            <a:solidFill>
              <a:schemeClr val="tx1">
                <a:lumMod val="65000"/>
                <a:lumOff val="35000"/>
              </a:schemeClr>
            </a:solidFill>
          </a:endParaRPr>
        </a:p>
      </dsp:txBody>
      <dsp:txXfrm>
        <a:off x="4795497" y="4335413"/>
        <a:ext cx="2291366" cy="553237"/>
      </dsp:txXfrm>
    </dsp:sp>
    <dsp:sp modelId="{4F41BF23-550C-4E7F-977E-3D22E3AF7B51}">
      <dsp:nvSpPr>
        <dsp:cNvPr id="0" name=""/>
        <dsp:cNvSpPr/>
      </dsp:nvSpPr>
      <dsp:spPr>
        <a:xfrm>
          <a:off x="4531604" y="2659794"/>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8CF1E0-B1C4-4B10-A5EC-FD7EF0557E2D}">
      <dsp:nvSpPr>
        <dsp:cNvPr id="0" name=""/>
        <dsp:cNvSpPr/>
      </dsp:nvSpPr>
      <dsp:spPr>
        <a:xfrm>
          <a:off x="4489907"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92B90-3243-4629-ACEA-96331127D123}">
      <dsp:nvSpPr>
        <dsp:cNvPr id="0" name=""/>
        <dsp:cNvSpPr/>
      </dsp:nvSpPr>
      <dsp:spPr>
        <a:xfrm rot="8100000">
          <a:off x="5749162" y="617829"/>
          <a:ext cx="381496" cy="381496"/>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358E4-2717-4324-9B10-39A226061D8D}">
      <dsp:nvSpPr>
        <dsp:cNvPr id="0" name=""/>
        <dsp:cNvSpPr/>
      </dsp:nvSpPr>
      <dsp:spPr>
        <a:xfrm>
          <a:off x="5791543" y="660210"/>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0E491C10-9851-4182-8E62-A30A7A47E2E6}">
      <dsp:nvSpPr>
        <dsp:cNvPr id="0" name=""/>
        <dsp:cNvSpPr/>
      </dsp:nvSpPr>
      <dsp:spPr>
        <a:xfrm>
          <a:off x="6252025" y="1263526"/>
          <a:ext cx="1610211"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br>
            <a:rPr lang="nl-NL" sz="900" u="sng" kern="1200" noProof="0">
              <a:solidFill>
                <a:schemeClr val="tx1">
                  <a:lumMod val="65000"/>
                  <a:lumOff val="35000"/>
                </a:schemeClr>
              </a:solidFill>
            </a:rPr>
          </a:br>
          <a:br>
            <a:rPr lang="nl-NL" sz="900" u="sng" kern="1200" noProof="0">
              <a:solidFill>
                <a:schemeClr val="tx1">
                  <a:lumMod val="65000"/>
                  <a:lumOff val="35000"/>
                </a:schemeClr>
              </a:solidFill>
            </a:rPr>
          </a:br>
          <a:r>
            <a:rPr lang="nl-NL" sz="900" u="sng" kern="1200" noProof="0">
              <a:solidFill>
                <a:schemeClr val="tx1">
                  <a:lumMod val="65000"/>
                  <a:lumOff val="35000"/>
                </a:schemeClr>
              </a:solidFill>
            </a:rPr>
            <a:t>Mijlpalen </a:t>
          </a:r>
          <a:br>
            <a:rPr lang="nl-NL" sz="900" u="sng" kern="1200" noProof="0">
              <a:solidFill>
                <a:schemeClr val="tx1">
                  <a:lumMod val="65000"/>
                  <a:lumOff val="35000"/>
                </a:schemeClr>
              </a:solidFill>
            </a:rPr>
          </a:br>
          <a:r>
            <a:rPr lang="nl-NL" sz="900" u="none" kern="1200" noProof="0">
              <a:solidFill>
                <a:schemeClr val="tx1">
                  <a:lumMod val="65000"/>
                  <a:lumOff val="35000"/>
                </a:schemeClr>
              </a:solidFill>
            </a:rPr>
            <a:t>Opgemaakt, definitief programma </a:t>
          </a:r>
        </a:p>
      </dsp:txBody>
      <dsp:txXfrm>
        <a:off x="6252025" y="1263526"/>
        <a:ext cx="1610211" cy="1574598"/>
      </dsp:txXfrm>
    </dsp:sp>
    <dsp:sp modelId="{0BB40A07-BD8A-46CC-BB70-DE488F71B1BB}">
      <dsp:nvSpPr>
        <dsp:cNvPr id="0" name=""/>
        <dsp:cNvSpPr/>
      </dsp:nvSpPr>
      <dsp:spPr>
        <a:xfrm>
          <a:off x="6252025" y="710289"/>
          <a:ext cx="1610211"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a:solidFill>
                <a:schemeClr val="tx1">
                  <a:lumMod val="65000"/>
                  <a:lumOff val="35000"/>
                </a:schemeClr>
              </a:solidFill>
            </a:rPr>
            <a:t>Oplevering programma </a:t>
          </a:r>
          <a:br>
            <a:rPr lang="nl-NL" sz="1000" kern="1200" noProof="0">
              <a:solidFill>
                <a:schemeClr val="tx1">
                  <a:lumMod val="65000"/>
                  <a:lumOff val="35000"/>
                </a:schemeClr>
              </a:solidFill>
            </a:rPr>
          </a:br>
          <a:r>
            <a:rPr lang="nl-NL" sz="1000" kern="1200" noProof="0">
              <a:solidFill>
                <a:schemeClr val="tx1">
                  <a:lumMod val="65000"/>
                  <a:lumOff val="35000"/>
                </a:schemeClr>
              </a:solidFill>
            </a:rPr>
            <a:t>juni –augustus ‘25</a:t>
          </a:r>
          <a:br>
            <a:rPr lang="nl-NL" sz="1100" kern="1200" noProof="0">
              <a:solidFill>
                <a:schemeClr val="tx1">
                  <a:lumMod val="65000"/>
                  <a:lumOff val="35000"/>
                </a:schemeClr>
              </a:solidFill>
            </a:rPr>
          </a:br>
          <a:endParaRPr lang="nl-NL" sz="1000" kern="1200" noProof="0">
            <a:solidFill>
              <a:schemeClr val="tx1">
                <a:lumMod val="65000"/>
                <a:lumOff val="35000"/>
              </a:schemeClr>
            </a:solidFill>
          </a:endParaRPr>
        </a:p>
      </dsp:txBody>
      <dsp:txXfrm>
        <a:off x="6252025" y="710289"/>
        <a:ext cx="1610211" cy="553237"/>
      </dsp:txXfrm>
    </dsp:sp>
    <dsp:sp modelId="{F47D7822-F23C-4723-9516-8301B53BF958}">
      <dsp:nvSpPr>
        <dsp:cNvPr id="0" name=""/>
        <dsp:cNvSpPr/>
      </dsp:nvSpPr>
      <dsp:spPr>
        <a:xfrm>
          <a:off x="5939910" y="1085195"/>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EC73FBC-E015-46D9-9D9B-593DB679C4F6}">
      <dsp:nvSpPr>
        <dsp:cNvPr id="0" name=""/>
        <dsp:cNvSpPr/>
      </dsp:nvSpPr>
      <dsp:spPr>
        <a:xfrm>
          <a:off x="5898213"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6A188-E842-43E4-AB8D-1D7CF377B872}">
      <dsp:nvSpPr>
        <dsp:cNvPr id="0" name=""/>
        <dsp:cNvSpPr/>
      </dsp:nvSpPr>
      <dsp:spPr>
        <a:xfrm rot="18900000">
          <a:off x="7098304" y="4320262"/>
          <a:ext cx="381496" cy="381496"/>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FDC2E-B243-466E-9063-B8F70527AC4A}">
      <dsp:nvSpPr>
        <dsp:cNvPr id="0" name=""/>
        <dsp:cNvSpPr/>
      </dsp:nvSpPr>
      <dsp:spPr>
        <a:xfrm>
          <a:off x="7140685" y="4362643"/>
          <a:ext cx="296734" cy="2967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0C21D71E-9473-4080-9335-954385A5D90D}">
      <dsp:nvSpPr>
        <dsp:cNvPr id="0" name=""/>
        <dsp:cNvSpPr/>
      </dsp:nvSpPr>
      <dsp:spPr>
        <a:xfrm>
          <a:off x="7536087" y="2710304"/>
          <a:ext cx="2291366" cy="157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725" rIns="0" bIns="57150" numCol="1" spcCol="1270" rtlCol="0" anchor="b" anchorCtr="0">
          <a:noAutofit/>
        </a:bodyPr>
        <a:lstStyle/>
        <a:p>
          <a:pPr marL="0" lvl="0" indent="0" algn="l" defTabSz="400050">
            <a:lnSpc>
              <a:spcPct val="90000"/>
            </a:lnSpc>
            <a:spcBef>
              <a:spcPct val="0"/>
            </a:spcBef>
            <a:spcAft>
              <a:spcPct val="35000"/>
            </a:spcAft>
            <a:buNone/>
          </a:pPr>
          <a:r>
            <a:rPr lang="nl-NL" sz="900" u="sng" kern="1200" noProof="0">
              <a:solidFill>
                <a:schemeClr val="tx1">
                  <a:lumMod val="65000"/>
                  <a:lumOff val="35000"/>
                </a:schemeClr>
              </a:solidFill>
            </a:rPr>
            <a:t>Mijlpalen:</a:t>
          </a:r>
        </a:p>
        <a:p>
          <a:pPr marL="0" lvl="0" indent="0" algn="l" defTabSz="400050">
            <a:lnSpc>
              <a:spcPct val="90000"/>
            </a:lnSpc>
            <a:spcBef>
              <a:spcPct val="0"/>
            </a:spcBef>
            <a:spcAft>
              <a:spcPct val="35000"/>
            </a:spcAft>
            <a:buNone/>
          </a:pPr>
          <a:r>
            <a:rPr lang="nl-NL" sz="900" u="none" kern="1200" noProof="0">
              <a:solidFill>
                <a:schemeClr val="tx1">
                  <a:lumMod val="65000"/>
                  <a:lumOff val="35000"/>
                </a:schemeClr>
              </a:solidFill>
            </a:rPr>
            <a:t>Afhechting </a:t>
          </a:r>
          <a:br>
            <a:rPr lang="nl-NL" sz="900" u="none" kern="1200" noProof="0">
              <a:solidFill>
                <a:schemeClr val="tx1">
                  <a:lumMod val="65000"/>
                  <a:lumOff val="35000"/>
                </a:schemeClr>
              </a:solidFill>
            </a:rPr>
          </a:br>
          <a:r>
            <a:rPr lang="nl-NL" sz="900" u="none" kern="1200" noProof="0">
              <a:solidFill>
                <a:schemeClr val="tx1">
                  <a:lumMod val="65000"/>
                  <a:lumOff val="35000"/>
                </a:schemeClr>
              </a:solidFill>
            </a:rPr>
            <a:t>Evaluatie opdrachtgever – opdrachtnemer </a:t>
          </a:r>
        </a:p>
      </dsp:txBody>
      <dsp:txXfrm>
        <a:off x="7536087" y="2710304"/>
        <a:ext cx="2291366" cy="1574598"/>
      </dsp:txXfrm>
    </dsp:sp>
    <dsp:sp modelId="{FB1EEAB7-B50A-456E-93FB-923514D034C5}">
      <dsp:nvSpPr>
        <dsp:cNvPr id="0" name=""/>
        <dsp:cNvSpPr/>
      </dsp:nvSpPr>
      <dsp:spPr>
        <a:xfrm>
          <a:off x="7536087" y="4284902"/>
          <a:ext cx="2291366" cy="5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rtlCol="0" anchor="ctr" anchorCtr="0">
          <a:noAutofit/>
        </a:bodyPr>
        <a:lstStyle/>
        <a:p>
          <a:pPr marL="0" lvl="0" indent="0" algn="l" defTabSz="444500">
            <a:lnSpc>
              <a:spcPct val="90000"/>
            </a:lnSpc>
            <a:spcBef>
              <a:spcPct val="0"/>
            </a:spcBef>
            <a:spcAft>
              <a:spcPct val="35000"/>
            </a:spcAft>
            <a:buNone/>
            <a:defRPr b="1"/>
          </a:pPr>
          <a:r>
            <a:rPr lang="nl-NL" sz="1000" kern="1200" noProof="0">
              <a:solidFill>
                <a:schemeClr val="tx1">
                  <a:lumMod val="65000"/>
                  <a:lumOff val="35000"/>
                </a:schemeClr>
              </a:solidFill>
            </a:rPr>
            <a:t>Evaluatie en afronding</a:t>
          </a:r>
          <a:br>
            <a:rPr lang="nl-NL" sz="1000" kern="1200" noProof="0">
              <a:solidFill>
                <a:schemeClr val="tx1">
                  <a:lumMod val="65000"/>
                  <a:lumOff val="35000"/>
                </a:schemeClr>
              </a:solidFill>
            </a:rPr>
          </a:br>
          <a:r>
            <a:rPr lang="nl-NL" sz="1000" kern="1200" noProof="0">
              <a:solidFill>
                <a:schemeClr val="tx1">
                  <a:lumMod val="65000"/>
                  <a:lumOff val="35000"/>
                </a:schemeClr>
              </a:solidFill>
            </a:rPr>
            <a:t>september ’25  </a:t>
          </a:r>
        </a:p>
      </dsp:txBody>
      <dsp:txXfrm>
        <a:off x="7536087" y="4284902"/>
        <a:ext cx="2291366" cy="553237"/>
      </dsp:txXfrm>
    </dsp:sp>
    <dsp:sp modelId="{A59FCE31-041F-43BF-B9F9-4F056C228E5A}">
      <dsp:nvSpPr>
        <dsp:cNvPr id="0" name=""/>
        <dsp:cNvSpPr/>
      </dsp:nvSpPr>
      <dsp:spPr>
        <a:xfrm>
          <a:off x="7278014" y="2659794"/>
          <a:ext cx="0" cy="157459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A84597E-0DD1-4469-BA43-64105B5B0866}">
      <dsp:nvSpPr>
        <dsp:cNvPr id="0" name=""/>
        <dsp:cNvSpPr/>
      </dsp:nvSpPr>
      <dsp:spPr>
        <a:xfrm>
          <a:off x="7236317" y="2610002"/>
          <a:ext cx="97113" cy="9958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DF14B-89EA-4449-A304-1FA6E7910E27}" type="datetimeFigureOut">
              <a:rPr lang="nl-NL" smtClean="0"/>
              <a:t>25-7-2025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D4A31-E820-4766-96E6-246CE0D940CE}" type="slidenum">
              <a:rPr lang="nl-NL" smtClean="0"/>
              <a:t>‹nr.›</a:t>
            </a:fld>
            <a:endParaRPr lang="nl-NL"/>
          </a:p>
        </p:txBody>
      </p:sp>
    </p:spTree>
    <p:extLst>
      <p:ext uri="{BB962C8B-B14F-4D97-AF65-F5344CB8AC3E}">
        <p14:creationId xmlns:p14="http://schemas.microsoft.com/office/powerpoint/2010/main" val="18491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B3D4A31-E820-4766-96E6-246CE0D940CE}" type="slidenum">
              <a:rPr lang="nl-NL" smtClean="0"/>
              <a:t>1</a:t>
            </a:fld>
            <a:endParaRPr lang="nl-NL"/>
          </a:p>
        </p:txBody>
      </p:sp>
    </p:spTree>
    <p:extLst>
      <p:ext uri="{BB962C8B-B14F-4D97-AF65-F5344CB8AC3E}">
        <p14:creationId xmlns:p14="http://schemas.microsoft.com/office/powerpoint/2010/main" val="129753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DB94E-1BFB-B872-3931-59AAD98CCC4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21BC43-61F5-494C-8E3D-814127762A3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E51300-D74C-2E3A-C496-40A59D2AB4C3}"/>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CEEE7F8-DC8D-5452-8C67-C2D5DDDAB4E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99CBAA-6474-4243-868E-9B01344C0D7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1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E535-FA1D-4D18-838B-8D70B03CC0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DC2745-7736-14A1-0247-66B2F18AE8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3701CC-47F3-A534-91AA-E65A5A455993}"/>
              </a:ext>
            </a:extLst>
          </p:cNvPr>
          <p:cNvSpPr>
            <a:spLocks noGrp="1"/>
          </p:cNvSpPr>
          <p:nvPr>
            <p:ph type="body" idx="1"/>
          </p:nvPr>
        </p:nvSpPr>
        <p:spPr/>
        <p:txBody>
          <a:bodyPr/>
          <a:lstStyle/>
          <a:p>
            <a:endParaRPr lang="nl-NL"/>
          </a:p>
          <a:p>
            <a:r>
              <a:rPr lang="nl-NL"/>
              <a:t>Alle perspectieven gesproken</a:t>
            </a:r>
          </a:p>
          <a:p>
            <a:r>
              <a:rPr lang="nl-NL"/>
              <a:t>Dit kwam naar voren als kernpunten</a:t>
            </a:r>
          </a:p>
          <a:p>
            <a:r>
              <a:rPr lang="nl-NL"/>
              <a:t>Betekenisvolle uitspraken</a:t>
            </a:r>
          </a:p>
          <a:p>
            <a:endParaRPr lang="nl-NL"/>
          </a:p>
          <a:p>
            <a:r>
              <a:rPr lang="nl-NL"/>
              <a:t>Carole: voorkomen dat we alles blijven doen, verbreding is risico tot verdunning. In de regio zijn stappen gezet t.a.v. de samenwerking, ook tussen gemeente en onderwijs. Bestuurlijk overleg mag scherper. </a:t>
            </a:r>
          </a:p>
          <a:p>
            <a:r>
              <a:rPr lang="nl-NL"/>
              <a:t>Michel: contextgerichte benadering; goede pedagogisch-didactische basis en leer- en ontwikkelklimaat voor alle jongeren in de regio </a:t>
            </a:r>
            <a:r>
              <a:rPr lang="nl-NL">
                <a:sym typeface="Wingdings" panose="05000000000000000000" pitchFamily="2" charset="2"/>
              </a:rPr>
              <a:t> daarmee voorkomen we VSV. Scherpere keuzes maken t.a.v. besteding middelen programma. Goede samenwerking in de regio, ook met gemeenten.</a:t>
            </a:r>
            <a:endParaRPr lang="nl-NL"/>
          </a:p>
          <a:p>
            <a:r>
              <a:rPr lang="nl-NL">
                <a:highlight>
                  <a:srgbClr val="FFFF00"/>
                </a:highlight>
              </a:rPr>
              <a:t>Vo-besturen</a:t>
            </a:r>
            <a:r>
              <a:rPr lang="nl-NL"/>
              <a:t>: Jongeren mogen geen last ervaren van het (</a:t>
            </a:r>
            <a:r>
              <a:rPr lang="nl-NL" err="1"/>
              <a:t>geschotte</a:t>
            </a:r>
            <a:r>
              <a:rPr lang="nl-NL"/>
              <a:t>) systeem waar wij hen als volwassenen in zetten. Jongeren niet uit beeld verliezen. Grenzen van het systeem (toestroom VSO en wachtlijsten jeugdhulp) komen in beeld. Mooie stappen gezet op gebied van LOB en aansluiting VO-MBO. Stevige samenwerking in de regio, we weten elkaar te vinden en gemeenschappelijk belang staat voorop.  </a:t>
            </a:r>
          </a:p>
          <a:p>
            <a:r>
              <a:rPr lang="nl-NL" err="1">
                <a:highlight>
                  <a:srgbClr val="FFFF00"/>
                </a:highlight>
              </a:rPr>
              <a:t>Swv</a:t>
            </a:r>
            <a:r>
              <a:rPr lang="nl-NL">
                <a:highlight>
                  <a:srgbClr val="FFFF00"/>
                </a:highlight>
              </a:rPr>
              <a:t>: korte lijnen in de regio. Rol SWV is beperkt, geen ondersteuning op MBO, daarnaast meer betrokken vanaf zijlijn als het gaat om VSV. Onderscheid in eigen/reguliere zorgplicht en aanvullende ondersteuning vanuit het programma</a:t>
            </a:r>
          </a:p>
          <a:p>
            <a:r>
              <a:rPr lang="nl-NL">
                <a:highlight>
                  <a:srgbClr val="FFFF00"/>
                </a:highlight>
              </a:rPr>
              <a:t>Mbo </a:t>
            </a:r>
            <a:r>
              <a:rPr lang="nl-NL" err="1">
                <a:highlight>
                  <a:srgbClr val="FFFF00"/>
                </a:highlight>
              </a:rPr>
              <a:t>amersfoort</a:t>
            </a:r>
            <a:r>
              <a:rPr lang="nl-NL"/>
              <a:t>: Sluit aan bij de motivatie van jongeren en laat ze hun talenten ontdekken, ondersteun hen daarbij. Aandachtspunten: groei instroom MBO vanuit de Havo (zonder diploma), aansluiting PRO-VSO op MBO, ondersteuning van school naar werk. Goede samenwerking in de regio, afgelopen jaren stappen in gezet. Bestuurlijk overleg mag meer over de inhoud gaan. </a:t>
            </a:r>
          </a:p>
          <a:p>
            <a:r>
              <a:rPr lang="nl-NL"/>
              <a:t>Daniël Kers: </a:t>
            </a:r>
          </a:p>
          <a:p>
            <a:endParaRPr lang="nl-NL"/>
          </a:p>
        </p:txBody>
      </p:sp>
      <p:sp>
        <p:nvSpPr>
          <p:cNvPr id="4" name="Tijdelijke aanduiding voor dianummer 3">
            <a:extLst>
              <a:ext uri="{FF2B5EF4-FFF2-40B4-BE49-F238E27FC236}">
                <a16:creationId xmlns:a16="http://schemas.microsoft.com/office/drawing/2014/main" id="{03F75D33-C0AC-0F69-C700-7E62EDE26DEE}"/>
              </a:ext>
            </a:extLst>
          </p:cNvPr>
          <p:cNvSpPr>
            <a:spLocks noGrp="1"/>
          </p:cNvSpPr>
          <p:nvPr>
            <p:ph type="sldNum" sz="quarter" idx="5"/>
          </p:nvPr>
        </p:nvSpPr>
        <p:spPr/>
        <p:txBody>
          <a:bodyPr/>
          <a:lstStyle/>
          <a:p>
            <a:fld id="{1399CBAA-6474-4243-868E-9B01344C0D7B}" type="slidenum">
              <a:rPr lang="nl-NL" smtClean="0"/>
              <a:t>3</a:t>
            </a:fld>
            <a:endParaRPr lang="nl-NL"/>
          </a:p>
        </p:txBody>
      </p:sp>
    </p:spTree>
    <p:extLst>
      <p:ext uri="{BB962C8B-B14F-4D97-AF65-F5344CB8AC3E}">
        <p14:creationId xmlns:p14="http://schemas.microsoft.com/office/powerpoint/2010/main" val="421580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99275225-6873-4B7E-8A18-5015175661C9}" type="datetimeFigureOut">
              <a:rPr lang="nl-NL" smtClean="0"/>
              <a:t>25-7-2025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146780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25-7-2025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84320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25-7-2025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81045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25-7-2025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264783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25-7-2025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776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25-7-2025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51918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9275225-6873-4B7E-8A18-5015175661C9}" type="datetimeFigureOut">
              <a:rPr lang="nl-NL" smtClean="0"/>
              <a:t>25-7-2025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2922673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9275225-6873-4B7E-8A18-5015175661C9}" type="datetimeFigureOut">
              <a:rPr lang="nl-NL" smtClean="0"/>
              <a:t>25-7-2025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185788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628DC-BCBB-4ADC-A552-191D425B8C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81F54B-9584-4A9D-B89D-A4633A1D394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0AB213-3D8B-43D9-B14B-9DBB366AF5C2}"/>
              </a:ext>
            </a:extLst>
          </p:cNvPr>
          <p:cNvSpPr>
            <a:spLocks noGrp="1"/>
          </p:cNvSpPr>
          <p:nvPr>
            <p:ph type="dt" sz="half" idx="10"/>
          </p:nvPr>
        </p:nvSpPr>
        <p:spPr/>
        <p:txBody>
          <a:bodyPr/>
          <a:lstStyle/>
          <a:p>
            <a:fld id="{D93C8021-6BC3-49AD-8BF3-4B90F18F36A9}" type="datetimeFigureOut">
              <a:rPr lang="nl-NL" smtClean="0"/>
              <a:t>25-7-2025</a:t>
            </a:fld>
            <a:endParaRPr lang="nl-NL"/>
          </a:p>
        </p:txBody>
      </p:sp>
      <p:sp>
        <p:nvSpPr>
          <p:cNvPr id="5" name="Tijdelijke aanduiding voor voettekst 4">
            <a:extLst>
              <a:ext uri="{FF2B5EF4-FFF2-40B4-BE49-F238E27FC236}">
                <a16:creationId xmlns:a16="http://schemas.microsoft.com/office/drawing/2014/main" id="{6CDE71AA-ADAC-4CBE-B77E-9960AE6F64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0668B0-0E9F-48F1-B31F-47ED23650B1F}"/>
              </a:ext>
            </a:extLst>
          </p:cNvPr>
          <p:cNvSpPr>
            <a:spLocks noGrp="1"/>
          </p:cNvSpPr>
          <p:nvPr>
            <p:ph type="sldNum" sz="quarter" idx="12"/>
          </p:nvPr>
        </p:nvSpPr>
        <p:spPr/>
        <p:txBody>
          <a:bodyPr/>
          <a:lstStyle/>
          <a:p>
            <a:fld id="{E0CD01E6-0C86-4372-B515-6CD732F7C087}" type="slidenum">
              <a:rPr lang="nl-NL" smtClean="0"/>
              <a:t>‹nr.›</a:t>
            </a:fld>
            <a:endParaRPr lang="nl-NL"/>
          </a:p>
        </p:txBody>
      </p:sp>
    </p:spTree>
    <p:extLst>
      <p:ext uri="{BB962C8B-B14F-4D97-AF65-F5344CB8AC3E}">
        <p14:creationId xmlns:p14="http://schemas.microsoft.com/office/powerpoint/2010/main" val="2423963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eldia">
    <p:bg>
      <p:bgPr>
        <a:solidFill>
          <a:schemeClr val="bg1">
            <a:lumMod val="95000"/>
          </a:schemeClr>
        </a:solidFill>
        <a:effectLst/>
      </p:bgPr>
    </p:bg>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7E01617-EF19-DC4E-A132-EB0DE07BB942}"/>
              </a:ext>
            </a:extLst>
          </p:cNvPr>
          <p:cNvSpPr>
            <a:spLocks noGrp="1"/>
          </p:cNvSpPr>
          <p:nvPr>
            <p:ph type="title"/>
          </p:nvPr>
        </p:nvSpPr>
        <p:spPr>
          <a:xfrm>
            <a:off x="838200" y="323085"/>
            <a:ext cx="10515600" cy="580806"/>
          </a:xfrm>
          <a:prstGeom prst="rect">
            <a:avLst/>
          </a:prstGeom>
        </p:spPr>
        <p:txBody>
          <a:bodyPr rtlCol="0">
            <a:normAutofit/>
          </a:bodyPr>
          <a:lstStyle>
            <a:lvl1pPr algn="ctr">
              <a:defRPr sz="3200"/>
            </a:lvl1pPr>
          </a:lstStyle>
          <a:p>
            <a:pPr rtl="0"/>
            <a:r>
              <a:rPr lang="nl-NL"/>
              <a:t>Klik om stijl te bewerken</a:t>
            </a:r>
            <a:endParaRPr lang="nl"/>
          </a:p>
        </p:txBody>
      </p:sp>
      <p:sp>
        <p:nvSpPr>
          <p:cNvPr id="9" name="Blokboog 8">
            <a:extLst>
              <a:ext uri="{FF2B5EF4-FFF2-40B4-BE49-F238E27FC236}">
                <a16:creationId xmlns:a16="http://schemas.microsoft.com/office/drawing/2014/main" id="{C5BF38EF-96F0-E840-9920-CE402EBE9E72}"/>
              </a:ext>
            </a:extLst>
          </p:cNvPr>
          <p:cNvSpPr/>
          <p:nvPr userDrawn="1"/>
        </p:nvSpPr>
        <p:spPr>
          <a:xfrm>
            <a:off x="393701"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0" name="Ovaal 9">
            <a:extLst>
              <a:ext uri="{FF2B5EF4-FFF2-40B4-BE49-F238E27FC236}">
                <a16:creationId xmlns:a16="http://schemas.microsoft.com/office/drawing/2014/main" id="{060AA612-243F-E64D-9941-82A45D827B7B}"/>
              </a:ext>
            </a:extLst>
          </p:cNvPr>
          <p:cNvSpPr/>
          <p:nvPr userDrawn="1"/>
        </p:nvSpPr>
        <p:spPr>
          <a:xfrm>
            <a:off x="770733"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Blokboog 18">
            <a:extLst>
              <a:ext uri="{FF2B5EF4-FFF2-40B4-BE49-F238E27FC236}">
                <a16:creationId xmlns:a16="http://schemas.microsoft.com/office/drawing/2014/main" id="{8956BECE-6ED5-7741-BA2D-98657AD10468}"/>
              </a:ext>
            </a:extLst>
          </p:cNvPr>
          <p:cNvSpPr/>
          <p:nvPr userDrawn="1"/>
        </p:nvSpPr>
        <p:spPr>
          <a:xfrm rot="10800000">
            <a:off x="2597711"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0" name="Ovaal 19">
            <a:extLst>
              <a:ext uri="{FF2B5EF4-FFF2-40B4-BE49-F238E27FC236}">
                <a16:creationId xmlns:a16="http://schemas.microsoft.com/office/drawing/2014/main" id="{8889D48E-98B3-D14B-9AFF-17FE3256FB10}"/>
              </a:ext>
            </a:extLst>
          </p:cNvPr>
          <p:cNvSpPr/>
          <p:nvPr userDrawn="1"/>
        </p:nvSpPr>
        <p:spPr>
          <a:xfrm rot="10800000">
            <a:off x="2971800"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Blokboog 20">
            <a:extLst>
              <a:ext uri="{FF2B5EF4-FFF2-40B4-BE49-F238E27FC236}">
                <a16:creationId xmlns:a16="http://schemas.microsoft.com/office/drawing/2014/main" id="{16FDE7D3-4CF9-5C4E-932B-160E466CBD08}"/>
              </a:ext>
            </a:extLst>
          </p:cNvPr>
          <p:cNvSpPr/>
          <p:nvPr userDrawn="1"/>
        </p:nvSpPr>
        <p:spPr>
          <a:xfrm>
            <a:off x="479877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2" name="Ovaal 21">
            <a:extLst>
              <a:ext uri="{FF2B5EF4-FFF2-40B4-BE49-F238E27FC236}">
                <a16:creationId xmlns:a16="http://schemas.microsoft.com/office/drawing/2014/main" id="{8EC39EB9-63D8-7C40-99FB-8A086D00EEED}"/>
              </a:ext>
            </a:extLst>
          </p:cNvPr>
          <p:cNvSpPr/>
          <p:nvPr userDrawn="1"/>
        </p:nvSpPr>
        <p:spPr>
          <a:xfrm>
            <a:off x="5175809"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3" name="Blokboog 22">
            <a:extLst>
              <a:ext uri="{FF2B5EF4-FFF2-40B4-BE49-F238E27FC236}">
                <a16:creationId xmlns:a16="http://schemas.microsoft.com/office/drawing/2014/main" id="{C1061FF9-BB40-034C-B2D9-2FAFC3ACA25B}"/>
              </a:ext>
            </a:extLst>
          </p:cNvPr>
          <p:cNvSpPr/>
          <p:nvPr userDrawn="1"/>
        </p:nvSpPr>
        <p:spPr>
          <a:xfrm rot="10800000">
            <a:off x="700278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4" name="Ovaal 23">
            <a:extLst>
              <a:ext uri="{FF2B5EF4-FFF2-40B4-BE49-F238E27FC236}">
                <a16:creationId xmlns:a16="http://schemas.microsoft.com/office/drawing/2014/main" id="{BA2B2D42-B66A-4F4D-8F16-282A8C69BA08}"/>
              </a:ext>
            </a:extLst>
          </p:cNvPr>
          <p:cNvSpPr/>
          <p:nvPr userDrawn="1"/>
        </p:nvSpPr>
        <p:spPr>
          <a:xfrm rot="10800000">
            <a:off x="7376876"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5" name="Blokboog 24">
            <a:extLst>
              <a:ext uri="{FF2B5EF4-FFF2-40B4-BE49-F238E27FC236}">
                <a16:creationId xmlns:a16="http://schemas.microsoft.com/office/drawing/2014/main" id="{3217943B-9636-4A49-8908-BD3EC7B5B706}"/>
              </a:ext>
            </a:extLst>
          </p:cNvPr>
          <p:cNvSpPr/>
          <p:nvPr userDrawn="1"/>
        </p:nvSpPr>
        <p:spPr>
          <a:xfrm>
            <a:off x="9203853"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6" name="Ovaal 25">
            <a:extLst>
              <a:ext uri="{FF2B5EF4-FFF2-40B4-BE49-F238E27FC236}">
                <a16:creationId xmlns:a16="http://schemas.microsoft.com/office/drawing/2014/main" id="{4737DFDB-EAC3-D342-9FD0-235E7E64CE04}"/>
              </a:ext>
            </a:extLst>
          </p:cNvPr>
          <p:cNvSpPr/>
          <p:nvPr userDrawn="1"/>
        </p:nvSpPr>
        <p:spPr>
          <a:xfrm>
            <a:off x="9580885"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Blokboog 28">
            <a:extLst>
              <a:ext uri="{FF2B5EF4-FFF2-40B4-BE49-F238E27FC236}">
                <a16:creationId xmlns:a16="http://schemas.microsoft.com/office/drawing/2014/main" id="{DB9F16A2-2EA8-4349-A0C6-D483FCE766B5}"/>
              </a:ext>
            </a:extLst>
          </p:cNvPr>
          <p:cNvSpPr/>
          <p:nvPr userDrawn="1"/>
        </p:nvSpPr>
        <p:spPr>
          <a:xfrm rot="10800000">
            <a:off x="11407863"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0" name="Ovaal 29">
            <a:extLst>
              <a:ext uri="{FF2B5EF4-FFF2-40B4-BE49-F238E27FC236}">
                <a16:creationId xmlns:a16="http://schemas.microsoft.com/office/drawing/2014/main" id="{4B767515-6FFF-6C45-A841-22D921720A97}"/>
              </a:ext>
            </a:extLst>
          </p:cNvPr>
          <p:cNvSpPr/>
          <p:nvPr userDrawn="1"/>
        </p:nvSpPr>
        <p:spPr>
          <a:xfrm rot="10800000">
            <a:off x="11781952"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Blokboog 30">
            <a:extLst>
              <a:ext uri="{FF2B5EF4-FFF2-40B4-BE49-F238E27FC236}">
                <a16:creationId xmlns:a16="http://schemas.microsoft.com/office/drawing/2014/main" id="{F6F3A917-9530-C943-AB93-2D763ABD2C2E}"/>
              </a:ext>
            </a:extLst>
          </p:cNvPr>
          <p:cNvSpPr/>
          <p:nvPr userDrawn="1"/>
        </p:nvSpPr>
        <p:spPr>
          <a:xfrm rot="10800000">
            <a:off x="-180736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32" name="Ovaal 31">
            <a:extLst>
              <a:ext uri="{FF2B5EF4-FFF2-40B4-BE49-F238E27FC236}">
                <a16:creationId xmlns:a16="http://schemas.microsoft.com/office/drawing/2014/main" id="{67378E8A-4692-F843-94CC-106C138EDF3F}"/>
              </a:ext>
            </a:extLst>
          </p:cNvPr>
          <p:cNvSpPr/>
          <p:nvPr userDrawn="1"/>
        </p:nvSpPr>
        <p:spPr>
          <a:xfrm rot="10800000">
            <a:off x="-1433278"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 name="Ovaal 32">
            <a:extLst>
              <a:ext uri="{FF2B5EF4-FFF2-40B4-BE49-F238E27FC236}">
                <a16:creationId xmlns:a16="http://schemas.microsoft.com/office/drawing/2014/main" id="{C21EB8AE-A81C-BA4A-AED6-4A281FF778D1}"/>
              </a:ext>
            </a:extLst>
          </p:cNvPr>
          <p:cNvSpPr/>
          <p:nvPr userDrawn="1"/>
        </p:nvSpPr>
        <p:spPr>
          <a:xfrm rot="10800000">
            <a:off x="892234" y="3042502"/>
            <a:ext cx="1583974" cy="1583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Ovaal 33">
            <a:extLst>
              <a:ext uri="{FF2B5EF4-FFF2-40B4-BE49-F238E27FC236}">
                <a16:creationId xmlns:a16="http://schemas.microsoft.com/office/drawing/2014/main" id="{C975F9A5-4A1D-074F-8D79-53E206A421B4}"/>
              </a:ext>
            </a:extLst>
          </p:cNvPr>
          <p:cNvSpPr/>
          <p:nvPr userDrawn="1"/>
        </p:nvSpPr>
        <p:spPr>
          <a:xfrm rot="10800000">
            <a:off x="1008282" y="3164002"/>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 name="Ovaal 34">
            <a:extLst>
              <a:ext uri="{FF2B5EF4-FFF2-40B4-BE49-F238E27FC236}">
                <a16:creationId xmlns:a16="http://schemas.microsoft.com/office/drawing/2014/main" id="{D9302536-82FA-7E48-818D-CBFA17DDAEB4}"/>
              </a:ext>
            </a:extLst>
          </p:cNvPr>
          <p:cNvSpPr/>
          <p:nvPr userDrawn="1"/>
        </p:nvSpPr>
        <p:spPr>
          <a:xfrm rot="10800000">
            <a:off x="3093301" y="3120428"/>
            <a:ext cx="1583974" cy="1583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 name="Ovaal 35">
            <a:extLst>
              <a:ext uri="{FF2B5EF4-FFF2-40B4-BE49-F238E27FC236}">
                <a16:creationId xmlns:a16="http://schemas.microsoft.com/office/drawing/2014/main" id="{712A6741-6C21-8C42-9FF1-FE316AD4D19F}"/>
              </a:ext>
            </a:extLst>
          </p:cNvPr>
          <p:cNvSpPr/>
          <p:nvPr userDrawn="1"/>
        </p:nvSpPr>
        <p:spPr>
          <a:xfrm rot="10800000">
            <a:off x="5304013" y="3037767"/>
            <a:ext cx="1583974" cy="1583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Ovaal 36">
            <a:extLst>
              <a:ext uri="{FF2B5EF4-FFF2-40B4-BE49-F238E27FC236}">
                <a16:creationId xmlns:a16="http://schemas.microsoft.com/office/drawing/2014/main" id="{96CC1217-5A9D-6142-8487-0845F6286B14}"/>
              </a:ext>
            </a:extLst>
          </p:cNvPr>
          <p:cNvSpPr/>
          <p:nvPr userDrawn="1"/>
        </p:nvSpPr>
        <p:spPr>
          <a:xfrm rot="10800000">
            <a:off x="7505078" y="3120428"/>
            <a:ext cx="1583974" cy="1583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8" name="Ovaal 37">
            <a:extLst>
              <a:ext uri="{FF2B5EF4-FFF2-40B4-BE49-F238E27FC236}">
                <a16:creationId xmlns:a16="http://schemas.microsoft.com/office/drawing/2014/main" id="{FDE9CA0B-74AB-354F-A466-2259609683D1}"/>
              </a:ext>
            </a:extLst>
          </p:cNvPr>
          <p:cNvSpPr/>
          <p:nvPr userDrawn="1"/>
        </p:nvSpPr>
        <p:spPr>
          <a:xfrm rot="10800000">
            <a:off x="9695686" y="3037767"/>
            <a:ext cx="1583974" cy="15839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9" name="Ovaal 38">
            <a:extLst>
              <a:ext uri="{FF2B5EF4-FFF2-40B4-BE49-F238E27FC236}">
                <a16:creationId xmlns:a16="http://schemas.microsoft.com/office/drawing/2014/main" id="{4C7815C5-D168-2348-A2C8-3340E530FDB1}"/>
              </a:ext>
            </a:extLst>
          </p:cNvPr>
          <p:cNvSpPr/>
          <p:nvPr userDrawn="1"/>
        </p:nvSpPr>
        <p:spPr>
          <a:xfrm rot="10800000">
            <a:off x="3219534" y="3246662"/>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Ovaal 39">
            <a:extLst>
              <a:ext uri="{FF2B5EF4-FFF2-40B4-BE49-F238E27FC236}">
                <a16:creationId xmlns:a16="http://schemas.microsoft.com/office/drawing/2014/main" id="{6A14DF22-4001-0A42-ABFD-1E742DDA9151}"/>
              </a:ext>
            </a:extLst>
          </p:cNvPr>
          <p:cNvSpPr/>
          <p:nvPr userDrawn="1"/>
        </p:nvSpPr>
        <p:spPr>
          <a:xfrm rot="10800000">
            <a:off x="5423546" y="3164000"/>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 name="Ovaal 40">
            <a:extLst>
              <a:ext uri="{FF2B5EF4-FFF2-40B4-BE49-F238E27FC236}">
                <a16:creationId xmlns:a16="http://schemas.microsoft.com/office/drawing/2014/main" id="{2D8A94DD-278D-094D-95C5-52BD411E9D54}"/>
              </a:ext>
            </a:extLst>
          </p:cNvPr>
          <p:cNvSpPr/>
          <p:nvPr userDrawn="1"/>
        </p:nvSpPr>
        <p:spPr>
          <a:xfrm rot="10800000">
            <a:off x="7631122" y="3246661"/>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2" name="Ovaal 41">
            <a:extLst>
              <a:ext uri="{FF2B5EF4-FFF2-40B4-BE49-F238E27FC236}">
                <a16:creationId xmlns:a16="http://schemas.microsoft.com/office/drawing/2014/main" id="{37455E0B-CF3D-6B4B-8BCF-44F9698EB4A4}"/>
              </a:ext>
            </a:extLst>
          </p:cNvPr>
          <p:cNvSpPr/>
          <p:nvPr userDrawn="1"/>
        </p:nvSpPr>
        <p:spPr>
          <a:xfrm rot="10800000">
            <a:off x="9819403" y="3163999"/>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3" name="Rechthoek 42">
            <a:extLst>
              <a:ext uri="{FF2B5EF4-FFF2-40B4-BE49-F238E27FC236}">
                <a16:creationId xmlns:a16="http://schemas.microsoft.com/office/drawing/2014/main" id="{6BC4089C-7D6C-864F-9121-49CA31A90FE5}"/>
              </a:ext>
            </a:extLst>
          </p:cNvPr>
          <p:cNvSpPr/>
          <p:nvPr userDrawn="1"/>
        </p:nvSpPr>
        <p:spPr>
          <a:xfrm>
            <a:off x="1623709" y="4583449"/>
            <a:ext cx="121024" cy="5720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Rechthoek 43">
            <a:extLst>
              <a:ext uri="{FF2B5EF4-FFF2-40B4-BE49-F238E27FC236}">
                <a16:creationId xmlns:a16="http://schemas.microsoft.com/office/drawing/2014/main" id="{5109E847-574F-494D-8FAE-427F8CAE97CF}"/>
              </a:ext>
            </a:extLst>
          </p:cNvPr>
          <p:cNvSpPr/>
          <p:nvPr userDrawn="1"/>
        </p:nvSpPr>
        <p:spPr>
          <a:xfrm>
            <a:off x="3824774" y="2548369"/>
            <a:ext cx="121024" cy="572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5" name="Rechthoek 44">
            <a:extLst>
              <a:ext uri="{FF2B5EF4-FFF2-40B4-BE49-F238E27FC236}">
                <a16:creationId xmlns:a16="http://schemas.microsoft.com/office/drawing/2014/main" id="{99D8C32D-0B0D-DF4A-B371-511B230BD211}"/>
              </a:ext>
            </a:extLst>
          </p:cNvPr>
          <p:cNvSpPr/>
          <p:nvPr userDrawn="1"/>
        </p:nvSpPr>
        <p:spPr>
          <a:xfrm>
            <a:off x="6035487" y="4621738"/>
            <a:ext cx="121024" cy="5720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6" name="Rechthoek 45">
            <a:extLst>
              <a:ext uri="{FF2B5EF4-FFF2-40B4-BE49-F238E27FC236}">
                <a16:creationId xmlns:a16="http://schemas.microsoft.com/office/drawing/2014/main" id="{57415378-1541-3E4B-9E62-70FE844DEE7C}"/>
              </a:ext>
            </a:extLst>
          </p:cNvPr>
          <p:cNvSpPr/>
          <p:nvPr userDrawn="1"/>
        </p:nvSpPr>
        <p:spPr>
          <a:xfrm>
            <a:off x="8229853" y="2555644"/>
            <a:ext cx="121024" cy="5720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Rechthoek 46">
            <a:extLst>
              <a:ext uri="{FF2B5EF4-FFF2-40B4-BE49-F238E27FC236}">
                <a16:creationId xmlns:a16="http://schemas.microsoft.com/office/drawing/2014/main" id="{54F9DE7B-8949-EB4A-B888-D15EABCF5294}"/>
              </a:ext>
            </a:extLst>
          </p:cNvPr>
          <p:cNvSpPr/>
          <p:nvPr userDrawn="1"/>
        </p:nvSpPr>
        <p:spPr>
          <a:xfrm>
            <a:off x="10427162" y="4621738"/>
            <a:ext cx="121024" cy="572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Tijdelijke aanduiding voor inhoud 52">
            <a:extLst>
              <a:ext uri="{FF2B5EF4-FFF2-40B4-BE49-F238E27FC236}">
                <a16:creationId xmlns:a16="http://schemas.microsoft.com/office/drawing/2014/main" id="{CA33E921-0B0C-224C-8C48-CE135C53E9EA}"/>
              </a:ext>
            </a:extLst>
          </p:cNvPr>
          <p:cNvSpPr>
            <a:spLocks noGrp="1"/>
          </p:cNvSpPr>
          <p:nvPr>
            <p:ph sz="quarter" idx="11" hasCustomPrompt="1"/>
          </p:nvPr>
        </p:nvSpPr>
        <p:spPr>
          <a:xfrm>
            <a:off x="3186063" y="3382913"/>
            <a:ext cx="1360488" cy="1317625"/>
          </a:xfrm>
          <a:prstGeom prst="rect">
            <a:avLst/>
          </a:prstGeom>
        </p:spPr>
        <p:txBody>
          <a:bodyPr rtlCol="0">
            <a:normAutofit/>
          </a:bodyPr>
          <a:lstStyle>
            <a:lvl1pPr marL="0" indent="0" algn="ctr">
              <a:buNone/>
              <a:defRPr sz="7200" b="1">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nl" sz="7200" b="1"/>
              <a:t>2</a:t>
            </a:r>
            <a:endParaRPr lang="en-US"/>
          </a:p>
        </p:txBody>
      </p:sp>
      <p:sp>
        <p:nvSpPr>
          <p:cNvPr id="54" name="Tijdelijke aanduiding voor inhoud 52">
            <a:extLst>
              <a:ext uri="{FF2B5EF4-FFF2-40B4-BE49-F238E27FC236}">
                <a16:creationId xmlns:a16="http://schemas.microsoft.com/office/drawing/2014/main" id="{9C158DD2-4D7B-6A4F-8B62-13F838E9D72E}"/>
              </a:ext>
            </a:extLst>
          </p:cNvPr>
          <p:cNvSpPr>
            <a:spLocks noGrp="1"/>
          </p:cNvSpPr>
          <p:nvPr>
            <p:ph sz="quarter" idx="12" hasCustomPrompt="1"/>
          </p:nvPr>
        </p:nvSpPr>
        <p:spPr>
          <a:xfrm>
            <a:off x="5407582" y="3304113"/>
            <a:ext cx="1360488" cy="1317625"/>
          </a:xfrm>
          <a:prstGeom prst="rect">
            <a:avLst/>
          </a:prstGeom>
        </p:spPr>
        <p:txBody>
          <a:bodyPr rtlCol="0">
            <a:normAutofit/>
          </a:bodyPr>
          <a:lstStyle>
            <a:lvl1pPr marL="0" indent="0" algn="ctr">
              <a:buNone/>
              <a:defRPr sz="7200" b="1">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nl" sz="7200" b="1"/>
              <a:t>3</a:t>
            </a:r>
            <a:endParaRPr lang="en-US"/>
          </a:p>
        </p:txBody>
      </p:sp>
      <p:sp>
        <p:nvSpPr>
          <p:cNvPr id="55" name="Tijdelijke aanduiding voor inhoud 52">
            <a:extLst>
              <a:ext uri="{FF2B5EF4-FFF2-40B4-BE49-F238E27FC236}">
                <a16:creationId xmlns:a16="http://schemas.microsoft.com/office/drawing/2014/main" id="{C2493382-3806-5542-B579-E9926181ABDE}"/>
              </a:ext>
            </a:extLst>
          </p:cNvPr>
          <p:cNvSpPr>
            <a:spLocks noGrp="1"/>
          </p:cNvSpPr>
          <p:nvPr>
            <p:ph sz="quarter" idx="13" hasCustomPrompt="1"/>
          </p:nvPr>
        </p:nvSpPr>
        <p:spPr>
          <a:xfrm>
            <a:off x="1012553" y="3302231"/>
            <a:ext cx="1360488" cy="1317625"/>
          </a:xfrm>
          <a:prstGeom prst="rect">
            <a:avLst/>
          </a:prstGeom>
        </p:spPr>
        <p:txBody>
          <a:bodyPr rtlCol="0">
            <a:normAutofit/>
          </a:bodyPr>
          <a:lstStyle>
            <a:lvl1pPr marL="0" indent="0" algn="ctr">
              <a:buNone/>
              <a:defRPr sz="7200" b="1">
                <a:solidFill>
                  <a:schemeClr val="accent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nl" sz="7200" b="1"/>
              <a:t>1</a:t>
            </a:r>
            <a:endParaRPr lang="en-US"/>
          </a:p>
        </p:txBody>
      </p:sp>
      <p:sp>
        <p:nvSpPr>
          <p:cNvPr id="56" name="Tijdelijke aanduiding voor inhoud 52">
            <a:extLst>
              <a:ext uri="{FF2B5EF4-FFF2-40B4-BE49-F238E27FC236}">
                <a16:creationId xmlns:a16="http://schemas.microsoft.com/office/drawing/2014/main" id="{A78F5654-5911-2848-8E46-87D900C62C27}"/>
              </a:ext>
            </a:extLst>
          </p:cNvPr>
          <p:cNvSpPr>
            <a:spLocks noGrp="1"/>
          </p:cNvSpPr>
          <p:nvPr>
            <p:ph sz="quarter" idx="14" hasCustomPrompt="1"/>
          </p:nvPr>
        </p:nvSpPr>
        <p:spPr>
          <a:xfrm>
            <a:off x="7610121" y="3430353"/>
            <a:ext cx="1360488" cy="1317625"/>
          </a:xfrm>
          <a:prstGeom prst="rect">
            <a:avLst/>
          </a:prstGeom>
        </p:spPr>
        <p:txBody>
          <a:bodyPr rtlCol="0">
            <a:normAutofit/>
          </a:bodyPr>
          <a:lstStyle>
            <a:lvl1pPr marL="0" indent="0" algn="ctr">
              <a:buNone/>
              <a:defRPr sz="72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nl" sz="7200" b="1"/>
              <a:t>4</a:t>
            </a:r>
            <a:endParaRPr lang="en-US"/>
          </a:p>
        </p:txBody>
      </p:sp>
      <p:sp>
        <p:nvSpPr>
          <p:cNvPr id="57" name="Tijdelijke aanduiding voor inhoud 52">
            <a:extLst>
              <a:ext uri="{FF2B5EF4-FFF2-40B4-BE49-F238E27FC236}">
                <a16:creationId xmlns:a16="http://schemas.microsoft.com/office/drawing/2014/main" id="{B79E60AB-45C3-AE44-8411-D271F991F2F4}"/>
              </a:ext>
            </a:extLst>
          </p:cNvPr>
          <p:cNvSpPr>
            <a:spLocks noGrp="1"/>
          </p:cNvSpPr>
          <p:nvPr>
            <p:ph sz="quarter" idx="15" hasCustomPrompt="1"/>
          </p:nvPr>
        </p:nvSpPr>
        <p:spPr>
          <a:xfrm>
            <a:off x="9814130" y="3297135"/>
            <a:ext cx="1360488" cy="1317625"/>
          </a:xfrm>
          <a:prstGeom prst="rect">
            <a:avLst/>
          </a:prstGeom>
        </p:spPr>
        <p:txBody>
          <a:bodyPr rtlCol="0">
            <a:normAutofit/>
          </a:bodyPr>
          <a:lstStyle>
            <a:lvl1pPr marL="0" indent="0" algn="ctr">
              <a:buNone/>
              <a:defRPr sz="72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nl" sz="7200" b="1"/>
              <a:t>5</a:t>
            </a:r>
            <a:endParaRPr lang="en-US"/>
          </a:p>
        </p:txBody>
      </p:sp>
      <p:sp>
        <p:nvSpPr>
          <p:cNvPr id="58" name="Ovaal 57">
            <a:extLst>
              <a:ext uri="{FF2B5EF4-FFF2-40B4-BE49-F238E27FC236}">
                <a16:creationId xmlns:a16="http://schemas.microsoft.com/office/drawing/2014/main" id="{CBF621AF-C719-BE47-8E64-EA0C75027FD8}"/>
              </a:ext>
            </a:extLst>
          </p:cNvPr>
          <p:cNvSpPr/>
          <p:nvPr userDrawn="1"/>
        </p:nvSpPr>
        <p:spPr>
          <a:xfrm rot="10800000">
            <a:off x="1526274" y="5120291"/>
            <a:ext cx="312952" cy="3129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9" name="Ovaal 58">
            <a:extLst>
              <a:ext uri="{FF2B5EF4-FFF2-40B4-BE49-F238E27FC236}">
                <a16:creationId xmlns:a16="http://schemas.microsoft.com/office/drawing/2014/main" id="{555621BC-6E19-FC48-A5BC-3E5CE2172F30}"/>
              </a:ext>
            </a:extLst>
          </p:cNvPr>
          <p:cNvSpPr/>
          <p:nvPr userDrawn="1"/>
        </p:nvSpPr>
        <p:spPr>
          <a:xfrm rot="10800000">
            <a:off x="3728810" y="2381306"/>
            <a:ext cx="312952" cy="3129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0" name="Ovaal 59">
            <a:extLst>
              <a:ext uri="{FF2B5EF4-FFF2-40B4-BE49-F238E27FC236}">
                <a16:creationId xmlns:a16="http://schemas.microsoft.com/office/drawing/2014/main" id="{549487CD-5979-724E-AAEF-949D213D7838}"/>
              </a:ext>
            </a:extLst>
          </p:cNvPr>
          <p:cNvSpPr/>
          <p:nvPr userDrawn="1"/>
        </p:nvSpPr>
        <p:spPr>
          <a:xfrm rot="10800000">
            <a:off x="5931350" y="5112710"/>
            <a:ext cx="312952" cy="3129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1" name="Ovaal 60">
            <a:extLst>
              <a:ext uri="{FF2B5EF4-FFF2-40B4-BE49-F238E27FC236}">
                <a16:creationId xmlns:a16="http://schemas.microsoft.com/office/drawing/2014/main" id="{65E18E7D-655E-894C-B86F-F8E4EAA84B05}"/>
              </a:ext>
            </a:extLst>
          </p:cNvPr>
          <p:cNvSpPr/>
          <p:nvPr userDrawn="1"/>
        </p:nvSpPr>
        <p:spPr>
          <a:xfrm rot="10800000">
            <a:off x="8133886" y="2374356"/>
            <a:ext cx="312952" cy="3129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Ovaal 61">
            <a:extLst>
              <a:ext uri="{FF2B5EF4-FFF2-40B4-BE49-F238E27FC236}">
                <a16:creationId xmlns:a16="http://schemas.microsoft.com/office/drawing/2014/main" id="{225ECBA9-4BE6-0B40-97DC-51EEB827044D}"/>
              </a:ext>
            </a:extLst>
          </p:cNvPr>
          <p:cNvSpPr/>
          <p:nvPr userDrawn="1"/>
        </p:nvSpPr>
        <p:spPr>
          <a:xfrm rot="10800000">
            <a:off x="10328679" y="5112710"/>
            <a:ext cx="312952" cy="3129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4" name="Tijdelijke aanduiding voor inhoud 63">
            <a:extLst>
              <a:ext uri="{FF2B5EF4-FFF2-40B4-BE49-F238E27FC236}">
                <a16:creationId xmlns:a16="http://schemas.microsoft.com/office/drawing/2014/main" id="{FBE92319-F5F0-424F-8062-F96ABE6F42EC}"/>
              </a:ext>
            </a:extLst>
          </p:cNvPr>
          <p:cNvSpPr>
            <a:spLocks noGrp="1"/>
          </p:cNvSpPr>
          <p:nvPr>
            <p:ph sz="quarter" idx="16"/>
          </p:nvPr>
        </p:nvSpPr>
        <p:spPr>
          <a:xfrm>
            <a:off x="323865" y="5443524"/>
            <a:ext cx="2700338" cy="1190625"/>
          </a:xfrm>
          <a:prstGeom prst="rect">
            <a:avLst/>
          </a:prstGeom>
        </p:spPr>
        <p:txBody>
          <a:bodyPr rtlCol="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rtl="0"/>
            <a:r>
              <a:rPr lang="nl-NL"/>
              <a:t>Klikken om de tekststijl van het model te bewerken</a:t>
            </a:r>
          </a:p>
        </p:txBody>
      </p:sp>
      <p:sp>
        <p:nvSpPr>
          <p:cNvPr id="65" name="Tijdelijke aanduiding voor inhoud 63">
            <a:extLst>
              <a:ext uri="{FF2B5EF4-FFF2-40B4-BE49-F238E27FC236}">
                <a16:creationId xmlns:a16="http://schemas.microsoft.com/office/drawing/2014/main" id="{91E61772-AA40-884C-A532-81FB71DB2090}"/>
              </a:ext>
            </a:extLst>
          </p:cNvPr>
          <p:cNvSpPr>
            <a:spLocks noGrp="1"/>
          </p:cNvSpPr>
          <p:nvPr>
            <p:ph sz="quarter" idx="17"/>
          </p:nvPr>
        </p:nvSpPr>
        <p:spPr>
          <a:xfrm>
            <a:off x="2603674" y="1158262"/>
            <a:ext cx="2700338" cy="1190625"/>
          </a:xfrm>
          <a:prstGeom prst="rect">
            <a:avLst/>
          </a:prstGeom>
        </p:spPr>
        <p:txBody>
          <a:bodyPr rtlCol="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rtl="0"/>
            <a:r>
              <a:rPr lang="nl-NL"/>
              <a:t>Klikken om de tekststijl van het model te bewerken</a:t>
            </a:r>
          </a:p>
        </p:txBody>
      </p:sp>
      <p:sp>
        <p:nvSpPr>
          <p:cNvPr id="66" name="Tijdelijke aanduiding voor inhoud 63">
            <a:extLst>
              <a:ext uri="{FF2B5EF4-FFF2-40B4-BE49-F238E27FC236}">
                <a16:creationId xmlns:a16="http://schemas.microsoft.com/office/drawing/2014/main" id="{7963C0BC-0A6F-FD4F-AFE7-A6B018521208}"/>
              </a:ext>
            </a:extLst>
          </p:cNvPr>
          <p:cNvSpPr>
            <a:spLocks noGrp="1"/>
          </p:cNvSpPr>
          <p:nvPr>
            <p:ph sz="quarter" idx="18"/>
          </p:nvPr>
        </p:nvSpPr>
        <p:spPr>
          <a:xfrm>
            <a:off x="6940193" y="1158262"/>
            <a:ext cx="2700338" cy="1190625"/>
          </a:xfrm>
          <a:prstGeom prst="rect">
            <a:avLst/>
          </a:prstGeom>
        </p:spPr>
        <p:txBody>
          <a:bodyPr rtlCol="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rtl="0"/>
            <a:r>
              <a:rPr lang="nl-NL"/>
              <a:t>Klikken om de tekststijl van het model te bewerken</a:t>
            </a:r>
          </a:p>
        </p:txBody>
      </p:sp>
      <p:sp>
        <p:nvSpPr>
          <p:cNvPr id="67" name="Tijdelijke aanduiding voor inhoud 63">
            <a:extLst>
              <a:ext uri="{FF2B5EF4-FFF2-40B4-BE49-F238E27FC236}">
                <a16:creationId xmlns:a16="http://schemas.microsoft.com/office/drawing/2014/main" id="{15AED734-E88F-F946-8763-9D05E7D69EC8}"/>
              </a:ext>
            </a:extLst>
          </p:cNvPr>
          <p:cNvSpPr>
            <a:spLocks noGrp="1"/>
          </p:cNvSpPr>
          <p:nvPr>
            <p:ph sz="quarter" idx="19"/>
          </p:nvPr>
        </p:nvSpPr>
        <p:spPr>
          <a:xfrm>
            <a:off x="4676538" y="5440825"/>
            <a:ext cx="2700338" cy="1190625"/>
          </a:xfrm>
          <a:prstGeom prst="rect">
            <a:avLst/>
          </a:prstGeom>
        </p:spPr>
        <p:txBody>
          <a:bodyPr rtlCol="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rtl="0"/>
            <a:r>
              <a:rPr lang="nl-NL"/>
              <a:t>Klikken om de tekststijl van het model te bewerken</a:t>
            </a:r>
          </a:p>
        </p:txBody>
      </p:sp>
      <p:sp>
        <p:nvSpPr>
          <p:cNvPr id="68" name="Tijdelijke aanduiding voor inhoud 63">
            <a:extLst>
              <a:ext uri="{FF2B5EF4-FFF2-40B4-BE49-F238E27FC236}">
                <a16:creationId xmlns:a16="http://schemas.microsoft.com/office/drawing/2014/main" id="{DB527739-0298-0B46-84A5-3609CED01245}"/>
              </a:ext>
            </a:extLst>
          </p:cNvPr>
          <p:cNvSpPr>
            <a:spLocks noGrp="1"/>
          </p:cNvSpPr>
          <p:nvPr>
            <p:ph sz="quarter" idx="20"/>
          </p:nvPr>
        </p:nvSpPr>
        <p:spPr>
          <a:xfrm>
            <a:off x="9029211" y="5425937"/>
            <a:ext cx="2700338" cy="1190625"/>
          </a:xfrm>
          <a:prstGeom prst="rect">
            <a:avLst/>
          </a:prstGeom>
        </p:spPr>
        <p:txBody>
          <a:bodyPr rtlCol="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rtl="0"/>
            <a:r>
              <a:rPr lang="nl-NL"/>
              <a:t>Klikken om de tekststijl van het model te bewerken</a:t>
            </a:r>
          </a:p>
        </p:txBody>
      </p:sp>
      <p:sp>
        <p:nvSpPr>
          <p:cNvPr id="69" name="Ovaal 68">
            <a:extLst>
              <a:ext uri="{FF2B5EF4-FFF2-40B4-BE49-F238E27FC236}">
                <a16:creationId xmlns:a16="http://schemas.microsoft.com/office/drawing/2014/main" id="{F71C8F37-1573-EA4D-A74F-D8DAFA8150AC}"/>
              </a:ext>
            </a:extLst>
          </p:cNvPr>
          <p:cNvSpPr/>
          <p:nvPr userDrawn="1"/>
        </p:nvSpPr>
        <p:spPr>
          <a:xfrm rot="10800000" flipV="1">
            <a:off x="1593972" y="5185996"/>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0" name="Ovaal 69">
            <a:extLst>
              <a:ext uri="{FF2B5EF4-FFF2-40B4-BE49-F238E27FC236}">
                <a16:creationId xmlns:a16="http://schemas.microsoft.com/office/drawing/2014/main" id="{D809D9FA-62A4-424A-BDC3-A487A38C5B6C}"/>
              </a:ext>
            </a:extLst>
          </p:cNvPr>
          <p:cNvSpPr/>
          <p:nvPr userDrawn="1"/>
        </p:nvSpPr>
        <p:spPr>
          <a:xfrm rot="10800000" flipV="1">
            <a:off x="5996702" y="5185996"/>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1" name="Ovaal 70">
            <a:extLst>
              <a:ext uri="{FF2B5EF4-FFF2-40B4-BE49-F238E27FC236}">
                <a16:creationId xmlns:a16="http://schemas.microsoft.com/office/drawing/2014/main" id="{16B4F832-A5A2-5640-98EC-27F2766AFC93}"/>
              </a:ext>
            </a:extLst>
          </p:cNvPr>
          <p:cNvSpPr/>
          <p:nvPr userDrawn="1"/>
        </p:nvSpPr>
        <p:spPr>
          <a:xfrm rot="10800000" flipV="1">
            <a:off x="10395454" y="5182452"/>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2" name="Ovaal 71">
            <a:extLst>
              <a:ext uri="{FF2B5EF4-FFF2-40B4-BE49-F238E27FC236}">
                <a16:creationId xmlns:a16="http://schemas.microsoft.com/office/drawing/2014/main" id="{94534D1F-F705-7E4B-9ACE-9AF7C6DF8C1B}"/>
              </a:ext>
            </a:extLst>
          </p:cNvPr>
          <p:cNvSpPr/>
          <p:nvPr userDrawn="1"/>
        </p:nvSpPr>
        <p:spPr>
          <a:xfrm rot="10800000" flipV="1">
            <a:off x="3795674" y="2447011"/>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3" name="Ovaal 72">
            <a:extLst>
              <a:ext uri="{FF2B5EF4-FFF2-40B4-BE49-F238E27FC236}">
                <a16:creationId xmlns:a16="http://schemas.microsoft.com/office/drawing/2014/main" id="{47E93BB6-E572-DC42-AF92-1D70E363D914}"/>
              </a:ext>
            </a:extLst>
          </p:cNvPr>
          <p:cNvSpPr/>
          <p:nvPr userDrawn="1"/>
        </p:nvSpPr>
        <p:spPr>
          <a:xfrm rot="10800000" flipV="1">
            <a:off x="8199591" y="2439404"/>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46880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9275225-6873-4B7E-8A18-5015175661C9}" type="datetimeFigureOut">
              <a:rPr lang="nl-NL" smtClean="0"/>
              <a:t>25-7-2025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202351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275225-6873-4B7E-8A18-5015175661C9}" type="datetimeFigureOut">
              <a:rPr lang="nl-NL" smtClean="0"/>
              <a:t>25-7-2025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84163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99275225-6873-4B7E-8A18-5015175661C9}" type="datetimeFigureOut">
              <a:rPr lang="nl-NL" smtClean="0"/>
              <a:t>25-7-2025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64523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9275225-6873-4B7E-8A18-5015175661C9}" type="datetimeFigureOut">
              <a:rPr lang="nl-NL" smtClean="0"/>
              <a:t>25-7-2025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69728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99275225-6873-4B7E-8A18-5015175661C9}" type="datetimeFigureOut">
              <a:rPr lang="nl-NL" smtClean="0"/>
              <a:t>25-7-2025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219374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75225-6873-4B7E-8A18-5015175661C9}" type="datetimeFigureOut">
              <a:rPr lang="nl-NL" smtClean="0"/>
              <a:t>25-7-2025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235337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9275225-6873-4B7E-8A18-5015175661C9}" type="datetimeFigureOut">
              <a:rPr lang="nl-NL" smtClean="0"/>
              <a:t>25-7-2025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334635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9275225-6873-4B7E-8A18-5015175661C9}" type="datetimeFigureOut">
              <a:rPr lang="nl-NL" smtClean="0"/>
              <a:t>25-7-2025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DD95F5-A821-4D97-B41E-AD3A0621995E}" type="slidenum">
              <a:rPr lang="nl-NL" smtClean="0"/>
              <a:t>‹nr.›</a:t>
            </a:fld>
            <a:endParaRPr lang="nl-NL"/>
          </a:p>
        </p:txBody>
      </p:sp>
    </p:spTree>
    <p:extLst>
      <p:ext uri="{BB962C8B-B14F-4D97-AF65-F5344CB8AC3E}">
        <p14:creationId xmlns:p14="http://schemas.microsoft.com/office/powerpoint/2010/main" val="181731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275225-6873-4B7E-8A18-5015175661C9}" type="datetimeFigureOut">
              <a:rPr lang="nl-NL" smtClean="0"/>
              <a:t>25-7-2025</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DD95F5-A821-4D97-B41E-AD3A0621995E}" type="slidenum">
              <a:rPr lang="nl-NL" smtClean="0"/>
              <a:t>‹nr.›</a:t>
            </a:fld>
            <a:endParaRPr lang="nl-NL"/>
          </a:p>
        </p:txBody>
      </p:sp>
    </p:spTree>
    <p:extLst>
      <p:ext uri="{BB962C8B-B14F-4D97-AF65-F5344CB8AC3E}">
        <p14:creationId xmlns:p14="http://schemas.microsoft.com/office/powerpoint/2010/main" val="2101141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4831746-5140-47F3-9655-6376497D3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ACB16FB-0D89-4929-9675-757A3DB09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BB151B-56C6-4DDD-870E-170FA22D8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C8021-6BC3-49AD-8BF3-4B90F18F36A9}" type="datetimeFigureOut">
              <a:rPr lang="nl-NL" smtClean="0"/>
              <a:t>25-7-2025</a:t>
            </a:fld>
            <a:endParaRPr lang="nl-NL"/>
          </a:p>
        </p:txBody>
      </p:sp>
      <p:sp>
        <p:nvSpPr>
          <p:cNvPr id="5" name="Tijdelijke aanduiding voor voettekst 4">
            <a:extLst>
              <a:ext uri="{FF2B5EF4-FFF2-40B4-BE49-F238E27FC236}">
                <a16:creationId xmlns:a16="http://schemas.microsoft.com/office/drawing/2014/main" id="{B8310062-C3D4-4A54-AEE6-3DC87B6A6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A137B60-CE14-4EEC-A79C-D9C3E5857F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D01E6-0C86-4372-B515-6CD732F7C087}" type="slidenum">
              <a:rPr lang="nl-NL" smtClean="0"/>
              <a:t>‹nr.›</a:t>
            </a:fld>
            <a:endParaRPr lang="nl-NL"/>
          </a:p>
        </p:txBody>
      </p:sp>
    </p:spTree>
    <p:extLst>
      <p:ext uri="{BB962C8B-B14F-4D97-AF65-F5344CB8AC3E}">
        <p14:creationId xmlns:p14="http://schemas.microsoft.com/office/powerpoint/2010/main" val="3794547458"/>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post@rocmn.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samenvoordeklant.nl/dossier/wetsvoorstel-van-school-naar-duurzaam-werk" TargetMode="External"/><Relationship Id="rId4" Type="http://schemas.openxmlformats.org/officeDocument/2006/relationships/hyperlink" Target="mailto:ld.kits@amersfoort.nl"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EB3BC31-36D9-7312-E51D-29A96A9FD90E}"/>
              </a:ext>
            </a:extLst>
          </p:cNvPr>
          <p:cNvSpPr txBox="1"/>
          <p:nvPr/>
        </p:nvSpPr>
        <p:spPr>
          <a:xfrm>
            <a:off x="756327" y="756466"/>
            <a:ext cx="5342634" cy="6009828"/>
          </a:xfrm>
          <a:prstGeom prst="rect">
            <a:avLst/>
          </a:prstGeom>
          <a:solidFill>
            <a:schemeClr val="accent1">
              <a:lumMod val="20000"/>
              <a:lumOff val="80000"/>
            </a:schemeClr>
          </a:solidFill>
        </p:spPr>
        <p:txBody>
          <a:bodyPr wrap="square" lIns="91440" tIns="45720" rIns="91440" bIns="45720" rtlCol="0" anchor="t">
            <a:spAutoFit/>
          </a:bodyPr>
          <a:lstStyle/>
          <a:p>
            <a:pPr algn="l"/>
            <a:r>
              <a:rPr lang="nl-NL" sz="1000" b="1">
                <a:solidFill>
                  <a:schemeClr val="accent1"/>
                </a:solidFill>
                <a:latin typeface="Calibri"/>
                <a:ea typeface="Calibri" panose="020F0502020204030204" pitchFamily="34" charset="0"/>
                <a:cs typeface="Calibri"/>
              </a:rPr>
              <a:t>Dit is het derde nieuwsbericht in een reeks. Hiermee willen we iedereen die betrokken is bij het nieuwe regionale programma Van school naar duurzaam werk regelmatig op de hoogte houden van de laatste ontwikkelingen. Heb je vragen? Dan kun je die sturen naar Joanne Post, </a:t>
            </a:r>
            <a:r>
              <a:rPr lang="nl-NL" sz="1000" b="1">
                <a:solidFill>
                  <a:schemeClr val="accent1"/>
                </a:solidFill>
                <a:latin typeface="Calibri"/>
                <a:ea typeface="Calibri" panose="020F0502020204030204" pitchFamily="34" charset="0"/>
                <a:cs typeface="Calibri"/>
                <a:hlinkClick r:id="rId3"/>
              </a:rPr>
              <a:t>j.post@rocmn.nl</a:t>
            </a:r>
            <a:r>
              <a:rPr lang="nl-NL" sz="1000" b="1">
                <a:solidFill>
                  <a:schemeClr val="accent1"/>
                </a:solidFill>
                <a:latin typeface="Calibri"/>
                <a:ea typeface="Calibri" panose="020F0502020204030204" pitchFamily="34" charset="0"/>
                <a:cs typeface="Calibri"/>
              </a:rPr>
              <a:t> of Lotte Kits, </a:t>
            </a:r>
            <a:r>
              <a:rPr lang="nl-NL" sz="1000" b="1">
                <a:solidFill>
                  <a:schemeClr val="accent1"/>
                </a:solidFill>
                <a:latin typeface="Calibri"/>
                <a:ea typeface="Calibri" panose="020F0502020204030204" pitchFamily="34" charset="0"/>
                <a:cs typeface="Calibri"/>
                <a:hlinkClick r:id="rId4"/>
              </a:rPr>
              <a:t>ld.kits@amersfoort.nl</a:t>
            </a:r>
            <a:r>
              <a:rPr lang="nl-NL" sz="1000" b="1">
                <a:solidFill>
                  <a:schemeClr val="accent1"/>
                </a:solidFill>
                <a:latin typeface="Calibri"/>
                <a:ea typeface="Calibri" panose="020F0502020204030204" pitchFamily="34" charset="0"/>
                <a:cs typeface="Calibri"/>
              </a:rPr>
              <a:t>.  </a:t>
            </a:r>
            <a:endParaRPr lang="nl-NL" sz="1000" b="1">
              <a:solidFill>
                <a:schemeClr val="accent1"/>
              </a:solidFill>
              <a:highlight>
                <a:srgbClr val="FFFF00"/>
              </a:highlight>
              <a:latin typeface="Calibri"/>
              <a:ea typeface="Calibri" panose="020F0502020204030204" pitchFamily="34" charset="0"/>
              <a:cs typeface="Calibri"/>
            </a:endParaRPr>
          </a:p>
          <a:p>
            <a:pPr algn="l"/>
            <a:endParaRPr lang="nl-NL" sz="1000" b="1">
              <a:latin typeface="Calibri" panose="020F0502020204030204" pitchFamily="34" charset="0"/>
              <a:ea typeface="Calibri" panose="020F0502020204030204" pitchFamily="34" charset="0"/>
              <a:cs typeface="Calibri" panose="020F0502020204030204" pitchFamily="34" charset="0"/>
            </a:endParaRPr>
          </a:p>
          <a:p>
            <a:pPr algn="l"/>
            <a:r>
              <a:rPr lang="nl-NL" sz="1000" b="1">
                <a:latin typeface="Calibri" panose="020F0502020204030204" pitchFamily="34" charset="0"/>
                <a:ea typeface="Calibri" panose="020F0502020204030204" pitchFamily="34" charset="0"/>
                <a:cs typeface="Calibri" panose="020F0502020204030204" pitchFamily="34" charset="0"/>
              </a:rPr>
              <a:t>Waarom een nieuw programma?</a:t>
            </a:r>
          </a:p>
          <a:p>
            <a:pPr algn="l"/>
            <a:r>
              <a:rPr lang="nl-NL" sz="1000" i="0">
                <a:effectLst/>
                <a:latin typeface="Calibri" panose="020F0502020204030204" pitchFamily="34" charset="0"/>
                <a:ea typeface="Calibri" panose="020F0502020204030204" pitchFamily="34" charset="0"/>
                <a:cs typeface="Calibri" panose="020F0502020204030204" pitchFamily="34" charset="0"/>
              </a:rPr>
              <a:t>Het halen van een diploma of het vinden en vasthouden van een baan na school is niet voor iedere jongere vanzelfsprekend. Met het wetsvoorstel 'Van school naar duurzaam werk' krijgen scholen, Doorstroompunten (voorheen: Regionaal Meld- en Coördinatiepunten) en gemeenten (verantwoordelijk voor de uitvoering van de </a:t>
            </a:r>
            <a:r>
              <a:rPr lang="nl-NL" sz="1000" i="1">
                <a:effectLst/>
                <a:latin typeface="Calibri" panose="020F0502020204030204" pitchFamily="34" charset="0"/>
                <a:ea typeface="Calibri" panose="020F0502020204030204" pitchFamily="34" charset="0"/>
                <a:cs typeface="Calibri" panose="020F0502020204030204" pitchFamily="34" charset="0"/>
              </a:rPr>
              <a:t>Participatiewet</a:t>
            </a:r>
            <a:r>
              <a:rPr lang="nl-NL" sz="1000" i="0">
                <a:effectLst/>
                <a:latin typeface="Calibri" panose="020F0502020204030204" pitchFamily="34" charset="0"/>
                <a:ea typeface="Calibri" panose="020F0502020204030204" pitchFamily="34" charset="0"/>
                <a:cs typeface="Calibri" panose="020F0502020204030204" pitchFamily="34" charset="0"/>
              </a:rPr>
              <a:t>) meer mogelijkheden om jongeren tot 27 jaar te ondersteunen bij de overgang van school naar werk en het behoud van werk.</a:t>
            </a:r>
          </a:p>
          <a:p>
            <a:pPr algn="l"/>
            <a:endParaRPr lang="nl-NL" sz="1000">
              <a:latin typeface="Calibri" panose="020F0502020204030204" pitchFamily="34" charset="0"/>
              <a:ea typeface="Calibri" panose="020F0502020204030204" pitchFamily="34" charset="0"/>
              <a:cs typeface="Calibri" panose="020F0502020204030204" pitchFamily="34" charset="0"/>
            </a:endParaRPr>
          </a:p>
          <a:p>
            <a:pPr algn="l"/>
            <a:r>
              <a:rPr lang="nl-NL" sz="1000" b="1">
                <a:latin typeface="Calibri"/>
                <a:ea typeface="Calibri" panose="020F0502020204030204" pitchFamily="34" charset="0"/>
                <a:cs typeface="Calibri"/>
              </a:rPr>
              <a:t>De kern van het wetsvoorstel</a:t>
            </a:r>
          </a:p>
          <a:p>
            <a:pPr algn="l"/>
            <a:r>
              <a:rPr lang="nl-NL" sz="1000" b="0" i="0">
                <a:effectLst/>
                <a:latin typeface="Calibri" panose="020F0502020204030204" pitchFamily="34" charset="0"/>
                <a:ea typeface="Calibri" panose="020F0502020204030204" pitchFamily="34" charset="0"/>
                <a:cs typeface="Calibri" panose="020F0502020204030204" pitchFamily="34" charset="0"/>
              </a:rPr>
              <a:t>Het wetsvoorstel bestaat uit 4 samenhangende maatregelen:</a:t>
            </a:r>
          </a:p>
          <a:p>
            <a:pPr marL="171450" indent="-171450" algn="l">
              <a:buFont typeface="Arial" panose="020B0604020202020204" pitchFamily="34" charset="0"/>
              <a:buChar char="•"/>
            </a:pPr>
            <a:r>
              <a:rPr lang="nl-NL" sz="1000" b="0" i="0">
                <a:effectLst/>
                <a:latin typeface="Calibri" panose="020F0502020204030204" pitchFamily="34" charset="0"/>
                <a:ea typeface="Calibri" panose="020F0502020204030204" pitchFamily="34" charset="0"/>
                <a:cs typeface="Calibri" panose="020F0502020204030204" pitchFamily="34" charset="0"/>
              </a:rPr>
              <a:t>Scholen bieden aanvullende loopbaanbegeleiding tijdens het onderwijs en na diplomering, gericht op de overgang naar vervolgonderwijs of werk;</a:t>
            </a:r>
          </a:p>
          <a:p>
            <a:pPr marL="171450" indent="-171450" algn="l">
              <a:buFont typeface="Arial" panose="020B0604020202020204" pitchFamily="34" charset="0"/>
              <a:buChar char="•"/>
            </a:pPr>
            <a:r>
              <a:rPr lang="nl-NL" sz="1000" b="0" i="0">
                <a:effectLst/>
                <a:latin typeface="Calibri" panose="020F0502020204030204" pitchFamily="34" charset="0"/>
                <a:ea typeface="Calibri" panose="020F0502020204030204" pitchFamily="34" charset="0"/>
                <a:cs typeface="Calibri" panose="020F0502020204030204" pitchFamily="34" charset="0"/>
              </a:rPr>
              <a:t>Doorstroompunten bieden jongeren zonder </a:t>
            </a:r>
            <a:r>
              <a:rPr lang="nl-NL" sz="1000" b="0" i="1">
                <a:effectLst/>
                <a:latin typeface="Calibri" panose="020F0502020204030204" pitchFamily="34" charset="0"/>
                <a:ea typeface="Calibri" panose="020F0502020204030204" pitchFamily="34" charset="0"/>
                <a:cs typeface="Calibri" panose="020F0502020204030204" pitchFamily="34" charset="0"/>
              </a:rPr>
              <a:t>startkwalificatie</a:t>
            </a:r>
            <a:r>
              <a:rPr lang="nl-NL" sz="1000" b="0" i="0">
                <a:effectLst/>
                <a:latin typeface="Calibri" panose="020F0502020204030204" pitchFamily="34" charset="0"/>
                <a:ea typeface="Calibri" panose="020F0502020204030204" pitchFamily="34" charset="0"/>
                <a:cs typeface="Calibri" panose="020F0502020204030204" pitchFamily="34" charset="0"/>
              </a:rPr>
              <a:t> tot 27 jaar begeleiding terug naar school of naar werk;</a:t>
            </a:r>
          </a:p>
          <a:p>
            <a:pPr marL="171450" indent="-171450" algn="l">
              <a:buFont typeface="Arial" panose="020B0604020202020204" pitchFamily="34" charset="0"/>
              <a:buChar char="•"/>
            </a:pPr>
            <a:r>
              <a:rPr lang="nl-NL" sz="1000" b="0" i="0">
                <a:effectLst/>
                <a:latin typeface="Calibri" panose="020F0502020204030204" pitchFamily="34" charset="0"/>
                <a:ea typeface="Calibri" panose="020F0502020204030204" pitchFamily="34" charset="0"/>
                <a:cs typeface="Calibri" panose="020F0502020204030204" pitchFamily="34" charset="0"/>
              </a:rPr>
              <a:t>Gemeenten bieden jongeren tot 27 jaar meer preventieve en passende ondersteuning terug naar school, naar werk of een combinatie van beide;</a:t>
            </a:r>
          </a:p>
          <a:p>
            <a:pPr marL="171450" indent="-171450" algn="l">
              <a:buFont typeface="Arial" panose="020B0604020202020204" pitchFamily="34" charset="0"/>
              <a:buChar char="•"/>
            </a:pPr>
            <a:r>
              <a:rPr lang="nl-NL" sz="1000" b="0" i="0">
                <a:effectLst/>
                <a:latin typeface="Calibri" panose="020F0502020204030204" pitchFamily="34" charset="0"/>
                <a:ea typeface="Calibri" panose="020F0502020204030204" pitchFamily="34" charset="0"/>
                <a:cs typeface="Calibri" panose="020F0502020204030204" pitchFamily="34" charset="0"/>
              </a:rPr>
              <a:t>Partijen werken verplicht samen in een aanvullend regionaal programma.</a:t>
            </a:r>
          </a:p>
          <a:p>
            <a:endParaRPr lang="nl-NL" sz="1000">
              <a:latin typeface="Calibri"/>
              <a:ea typeface="Calibri" panose="020F0502020204030204" pitchFamily="34" charset="0"/>
              <a:cs typeface="Calibri"/>
            </a:endParaRPr>
          </a:p>
          <a:p>
            <a:pPr algn="l"/>
            <a:r>
              <a:rPr lang="nl-NL" sz="1000" b="0" i="0">
                <a:effectLst/>
                <a:latin typeface="Calibri"/>
                <a:ea typeface="Calibri" panose="020F0502020204030204" pitchFamily="34" charset="0"/>
                <a:cs typeface="Calibri"/>
              </a:rPr>
              <a:t>Meer informatie over de maatregelen en de samenhang met de hervorming van de arbeidsmarktinfrastructuur staat beschreven in de </a:t>
            </a:r>
            <a:r>
              <a:rPr lang="nl-NL" sz="1000" b="0" i="0">
                <a:effectLst/>
                <a:latin typeface="Calibri"/>
                <a:ea typeface="Calibri" panose="020F0502020204030204" pitchFamily="34" charset="0"/>
                <a:cs typeface="Calibri"/>
                <a:hlinkClick r:id="rId5"/>
              </a:rPr>
              <a:t>samenvatting </a:t>
            </a:r>
            <a:r>
              <a:rPr lang="nl-NL" sz="1000" b="0" i="0">
                <a:effectLst/>
                <a:latin typeface="Calibri"/>
                <a:ea typeface="Calibri" panose="020F0502020204030204" pitchFamily="34" charset="0"/>
                <a:cs typeface="Calibri"/>
              </a:rPr>
              <a:t>van het wetsvoorstel. De beoogde inwerkingtredingdatum is 1 januari 2026.</a:t>
            </a:r>
            <a:endParaRPr lang="nl-NL">
              <a:latin typeface="Calibri"/>
              <a:cs typeface="Calibri"/>
            </a:endParaRPr>
          </a:p>
          <a:p>
            <a:pPr algn="l"/>
            <a:endParaRPr lang="nl-NL" sz="1000" u="sng">
              <a:latin typeface="Calibri" panose="020F0502020204030204" pitchFamily="34" charset="0"/>
              <a:ea typeface="Calibri" panose="020F0502020204030204" pitchFamily="34" charset="0"/>
              <a:cs typeface="Calibri" panose="020F0502020204030204" pitchFamily="34" charset="0"/>
            </a:endParaRPr>
          </a:p>
          <a:p>
            <a:r>
              <a:rPr lang="nl-NL" sz="1000" b="1">
                <a:latin typeface="Calibri"/>
                <a:ea typeface="Calibri" panose="020F0502020204030204" pitchFamily="34" charset="0"/>
                <a:cs typeface="Calibri"/>
              </a:rPr>
              <a:t>Kansen voor meer samenhang in beleid</a:t>
            </a:r>
          </a:p>
          <a:p>
            <a:r>
              <a:rPr lang="nl-NL" sz="1000">
                <a:latin typeface="Calibri"/>
                <a:ea typeface="Calibri" panose="020F0502020204030204" pitchFamily="34" charset="0"/>
                <a:cs typeface="Calibri"/>
              </a:rPr>
              <a:t>Regio Eem ziet de verbinding tussen de aanpak voortijdig schoolverlaten en de aanpak jeugdwerkloosheid als een inhoudelijk logische ontwikkeling. Het bevordert een integrale aanpak die de transitie van school en opleiding naar werk kan ondersteunen. De verbreding betekent ook meer samenwerking tussen partners in VSV-regio Eem en de arbeidsmarktregio’s. We besteden daarom ook aandacht aan een goed werkende organisatiestructuur. De tijdlijn staat op pagina 3.</a:t>
            </a:r>
            <a:br>
              <a:rPr lang="nl-NL" sz="1000">
                <a:latin typeface="Calibri"/>
                <a:ea typeface="Calibri" panose="020F0502020204030204" pitchFamily="34" charset="0"/>
                <a:cs typeface="Calibri"/>
              </a:rPr>
            </a:br>
            <a:br>
              <a:rPr lang="nl-NL" sz="1000">
                <a:latin typeface="Calibri"/>
                <a:ea typeface="Calibri" panose="020F0502020204030204" pitchFamily="34" charset="0"/>
                <a:cs typeface="Calibri"/>
              </a:rPr>
            </a:br>
            <a:r>
              <a:rPr lang="nl-NL" sz="1000" b="1">
                <a:latin typeface="Calibri"/>
                <a:ea typeface="Calibri" panose="020F0502020204030204" pitchFamily="34" charset="0"/>
                <a:cs typeface="Calibri"/>
              </a:rPr>
              <a:t>Ontwikkeling van het nieuwe programma</a:t>
            </a:r>
          </a:p>
          <a:p>
            <a:r>
              <a:rPr lang="nl-NL" sz="1000">
                <a:latin typeface="Calibri"/>
                <a:ea typeface="Calibri" panose="020F0502020204030204" pitchFamily="34" charset="0"/>
                <a:cs typeface="Calibri"/>
              </a:rPr>
              <a:t>Regio Eem heeft bureau Zunderdorp &amp; Smit gevraagd de totstandkoming van het nieuwe programma Van School naar Duurzaam Werk te begeleiden. In de zomer zijn zij van start gegaan.</a:t>
            </a:r>
          </a:p>
          <a:p>
            <a:endParaRPr lang="nl-NL" sz="1000">
              <a:latin typeface="Calibri"/>
              <a:ea typeface="Calibri" panose="020F0502020204030204" pitchFamily="34" charset="0"/>
              <a:cs typeface="Calibri"/>
            </a:endParaRPr>
          </a:p>
        </p:txBody>
      </p:sp>
      <p:sp>
        <p:nvSpPr>
          <p:cNvPr id="15" name="Tekstvak 14">
            <a:extLst>
              <a:ext uri="{FF2B5EF4-FFF2-40B4-BE49-F238E27FC236}">
                <a16:creationId xmlns:a16="http://schemas.microsoft.com/office/drawing/2014/main" id="{8256DF40-2E83-E17A-EDF6-74D5C53E028E}"/>
              </a:ext>
            </a:extLst>
          </p:cNvPr>
          <p:cNvSpPr txBox="1"/>
          <p:nvPr/>
        </p:nvSpPr>
        <p:spPr>
          <a:xfrm>
            <a:off x="6192259" y="756466"/>
            <a:ext cx="5809824" cy="6009828"/>
          </a:xfrm>
          <a:prstGeom prst="rect">
            <a:avLst/>
          </a:prstGeom>
          <a:solidFill>
            <a:schemeClr val="accent1">
              <a:lumMod val="20000"/>
              <a:lumOff val="80000"/>
            </a:schemeClr>
          </a:solidFill>
        </p:spPr>
        <p:txBody>
          <a:bodyPr wrap="square" lIns="91440" tIns="45720" rIns="91440" bIns="45720" rtlCol="0" anchor="t">
            <a:spAutoFit/>
          </a:bodyPr>
          <a:lstStyle/>
          <a:p>
            <a:r>
              <a:rPr lang="nl-NL" sz="1000" i="1">
                <a:latin typeface="Calibri"/>
                <a:ea typeface="Calibri" panose="020F0502020204030204" pitchFamily="34" charset="0"/>
                <a:cs typeface="Calibri"/>
              </a:rPr>
              <a:t>Bestuurlijke kerngroep op 14 februari 2025 </a:t>
            </a:r>
            <a:br>
              <a:rPr lang="nl-NL" sz="1000" i="1">
                <a:latin typeface="Calibri"/>
                <a:ea typeface="Calibri" panose="020F0502020204030204" pitchFamily="34" charset="0"/>
                <a:cs typeface="Calibri"/>
              </a:rPr>
            </a:br>
            <a:r>
              <a:rPr lang="nl-NL" sz="1000">
                <a:latin typeface="Calibri"/>
                <a:ea typeface="Calibri" panose="020F0502020204030204" pitchFamily="34" charset="0"/>
                <a:cs typeface="Calibri"/>
              </a:rPr>
              <a:t>De bestuurlijke kerngroep is als tijdelijke overgangsstructuur opgezet voor de periode tot en met 1 januari 2026 en zal de verbindende schakel zijn tussen de bestaande bestuurlijke overleggen rond VSV, JiKP en W&amp;I en het programmateam dat de opdracht heeft het nieuwe programma te ontwikkelen. De </a:t>
            </a:r>
            <a:r>
              <a:rPr lang="nl-NL" sz="1000">
                <a:solidFill>
                  <a:srgbClr val="000000"/>
                </a:solidFill>
                <a:latin typeface="Calibri"/>
                <a:ea typeface="Calibri" panose="020F0502020204030204" pitchFamily="34" charset="0"/>
                <a:cs typeface="Calibri"/>
              </a:rPr>
              <a:t>eerste bijeenkomst vond plaats op 14 februari 2025. In dit overleg zijn de visie en uitgangspunten voor het nieuwe programma voorgelegd, hebben we een toelichting gehad op het project praktijkleren in het MBO van Matthijs Wichers en op het netwerk vso – pro van Jennifer Westening. De bestuurders hebben zich positief uitgesproken over deze bestuurlijke vorm, waarin de combinatie tussen de bespreking van een inhoudelijk thema en de voortgang op de ontwikkeling van het nieuwe programma goed zijn bevallen. </a:t>
            </a:r>
            <a:br>
              <a:rPr lang="nl-NL" sz="1000">
                <a:solidFill>
                  <a:srgbClr val="000000"/>
                </a:solidFill>
                <a:latin typeface="Calibri"/>
                <a:ea typeface="Calibri" panose="020F0502020204030204" pitchFamily="34" charset="0"/>
                <a:cs typeface="Calibri"/>
              </a:rPr>
            </a:br>
            <a:br>
              <a:rPr lang="nl-NL" sz="1000">
                <a:solidFill>
                  <a:srgbClr val="000000"/>
                </a:solidFill>
                <a:latin typeface="Calibri"/>
                <a:ea typeface="Calibri" panose="020F0502020204030204" pitchFamily="34" charset="0"/>
                <a:cs typeface="Calibri"/>
              </a:rPr>
            </a:br>
            <a:r>
              <a:rPr lang="nl-NL" sz="1000" i="1">
                <a:latin typeface="Calibri"/>
                <a:ea typeface="Calibri" panose="020F0502020204030204" pitchFamily="34" charset="0"/>
                <a:cs typeface="Calibri"/>
              </a:rPr>
              <a:t>Ontwerpsessie op 4 maart 2025</a:t>
            </a:r>
            <a:br>
              <a:rPr lang="nl-NL" sz="1000" b="1">
                <a:latin typeface="Calibri"/>
                <a:ea typeface="Calibri" panose="020F0502020204030204" pitchFamily="34" charset="0"/>
                <a:cs typeface="Calibri"/>
              </a:rPr>
            </a:br>
            <a:r>
              <a:rPr lang="nl-NL" sz="1000">
                <a:latin typeface="Calibri"/>
                <a:ea typeface="Calibri" panose="020F0502020204030204" pitchFamily="34" charset="0"/>
                <a:cs typeface="Calibri"/>
              </a:rPr>
              <a:t>Op 4 maart vond de laatste ontwerpsessie voor de ontwikkeling van het nieuwe programma plaats. We hebben in deze bijeenkomst een verdiepingsslag gemaakt op de invulling van het programma, met o.a. een eerste uitwerking van de pijlers en de activiteiten. Een belangrijk element binnen het nieuwe programma is om datagestuurd te werken. We hebben bureau Zunderdorp en Smit gevraagd om de aanpak hierop verder uit te werken.</a:t>
            </a:r>
            <a:br>
              <a:rPr lang="nl-NL" sz="1000">
                <a:solidFill>
                  <a:srgbClr val="000000"/>
                </a:solidFill>
                <a:latin typeface="Calibri"/>
                <a:ea typeface="Calibri" panose="020F0502020204030204" pitchFamily="34" charset="0"/>
                <a:cs typeface="Calibri"/>
              </a:rPr>
            </a:br>
            <a:br>
              <a:rPr lang="nl-NL" sz="1000">
                <a:solidFill>
                  <a:srgbClr val="000000"/>
                </a:solidFill>
                <a:latin typeface="Calibri"/>
                <a:ea typeface="Calibri" panose="020F0502020204030204" pitchFamily="34" charset="0"/>
                <a:cs typeface="Calibri"/>
              </a:rPr>
            </a:br>
            <a:r>
              <a:rPr lang="nl-NL" sz="1000" i="1">
                <a:latin typeface="Calibri"/>
                <a:ea typeface="Calibri" panose="020F0502020204030204" pitchFamily="34" charset="0"/>
                <a:cs typeface="Calibri"/>
              </a:rPr>
              <a:t>BO VSV en WI op 14 april 2025</a:t>
            </a:r>
            <a:br>
              <a:rPr lang="nl-NL" sz="1000" b="1">
                <a:latin typeface="Calibri"/>
                <a:ea typeface="Calibri" panose="020F0502020204030204" pitchFamily="34" charset="0"/>
                <a:cs typeface="Calibri"/>
              </a:rPr>
            </a:br>
            <a:r>
              <a:rPr lang="nl-NL" sz="1000">
                <a:latin typeface="Calibri"/>
                <a:ea typeface="Calibri" panose="020F0502020204030204" pitchFamily="34" charset="0"/>
                <a:cs typeface="Calibri"/>
              </a:rPr>
              <a:t>Op 14 april was er een gezamenlijk bestuurlijk overleg van VSV, JiKP en W&amp;I. Tijdens dit overleg heeft het programmateam een presentatie gegeven over de inhoudelijke opbrengsten van de ontwerpsessie, het contact met jongeren en hebben de bestuurders een GO gegeven op de visie, ambitie en de pijlers.</a:t>
            </a:r>
          </a:p>
          <a:p>
            <a:br>
              <a:rPr lang="nl-NL" sz="1000">
                <a:latin typeface="Calibri" panose="020F0502020204030204" pitchFamily="34" charset="0"/>
                <a:ea typeface="Calibri" panose="020F0502020204030204" pitchFamily="34" charset="0"/>
                <a:cs typeface="Calibri" panose="020F0502020204030204" pitchFamily="34" charset="0"/>
              </a:rPr>
            </a:br>
            <a:r>
              <a:rPr lang="nl-NL" sz="1000" i="1">
                <a:latin typeface="Calibri"/>
                <a:ea typeface="Calibri" panose="020F0502020204030204" pitchFamily="34" charset="0"/>
                <a:cs typeface="Calibri"/>
              </a:rPr>
              <a:t>Samenwerking met jongeren</a:t>
            </a:r>
          </a:p>
          <a:p>
            <a:r>
              <a:rPr lang="nl-NL" sz="1000">
                <a:latin typeface="Calibri"/>
                <a:ea typeface="Calibri"/>
                <a:cs typeface="Calibri"/>
              </a:rPr>
              <a:t>De gemeente Amersfoort heeft bureau COEN opdracht gegeven een narratief onderzoek uit te voeren om ervaringen en wensen onder jongeren op te halen voor het nieuwe programma. Dit zal naar verwachting in juni afgerond zijn. Ondertussen zijn we in gesprek gegaan met de Jongerenraad van de gemeente Amersfoort en de Jongerenraad van MBO Amersfoort. We hebben ook gesproken met enkele oud-studenten van pro-vso. </a:t>
            </a:r>
            <a:br>
              <a:rPr lang="nl-NL" sz="1000">
                <a:latin typeface="Calibri"/>
                <a:ea typeface="Calibri" panose="020F0502020204030204" pitchFamily="34" charset="0"/>
                <a:cs typeface="Calibri"/>
              </a:rPr>
            </a:br>
            <a:r>
              <a:rPr lang="nl-NL" sz="1000">
                <a:latin typeface="Calibri"/>
                <a:ea typeface="Calibri"/>
                <a:cs typeface="Calibri"/>
              </a:rPr>
              <a:t>Op 15 april hebben we de jongeren gezamenlijk gesproken om hun inbreng te horen over het conceptprogramma tot nu toe. De jongeren zien hun inbreng terugkomen in het programma en hebben ons advies gegeven hoe we de samenwerking met jongeren kunnen blijven voortzetten. </a:t>
            </a:r>
            <a:br>
              <a:rPr lang="nl-NL" sz="1000">
                <a:latin typeface="Calibri"/>
                <a:ea typeface="Calibri" panose="020F0502020204030204" pitchFamily="34" charset="0"/>
                <a:cs typeface="Calibri"/>
              </a:rPr>
            </a:br>
            <a:br>
              <a:rPr lang="nl-NL" sz="1000" i="1">
                <a:highlight>
                  <a:srgbClr val="FFFF00"/>
                </a:highlight>
                <a:latin typeface="Calibri"/>
                <a:ea typeface="Calibri" panose="020F0502020204030204" pitchFamily="34" charset="0"/>
                <a:cs typeface="Calibri"/>
              </a:rPr>
            </a:br>
            <a:r>
              <a:rPr lang="nl-NL" sz="1000" i="1">
                <a:latin typeface="Calibri"/>
                <a:ea typeface="Calibri"/>
                <a:cs typeface="Calibri"/>
              </a:rPr>
              <a:t>Overgangen in beeld </a:t>
            </a:r>
            <a:br>
              <a:rPr lang="nl-NL" sz="1000" i="1">
                <a:highlight>
                  <a:srgbClr val="FFFF00"/>
                </a:highlight>
                <a:latin typeface="Calibri"/>
                <a:ea typeface="Calibri" panose="020F0502020204030204" pitchFamily="34" charset="0"/>
                <a:cs typeface="Calibri"/>
              </a:rPr>
            </a:br>
            <a:r>
              <a:rPr lang="nl-NL" sz="1000">
                <a:latin typeface="Calibri"/>
                <a:ea typeface="Calibri"/>
                <a:cs typeface="Calibri"/>
              </a:rPr>
              <a:t>In de afgelopen periode zijn Samir Settout en Yolanda van der Hooft gestart met het in beeld brengen van de overgangsmomenten voor alle jongeren van 12 t/m 27 jaar. Op deze manier krijgen we een duidelijk overzicht van alle afspraken tussen de samenwerkingspartners binnen de regio en kunnen we kijken wat er aanvullend nodig is vanuit het nieuwe programma om de jongeren tijdens deze overstapmomenten zo goed mogelijk te ondersteunen en begeleiden, aansluitend bij hun behoeften.  </a:t>
            </a:r>
          </a:p>
        </p:txBody>
      </p:sp>
      <p:sp>
        <p:nvSpPr>
          <p:cNvPr id="16" name="Tekstvak 15">
            <a:extLst>
              <a:ext uri="{FF2B5EF4-FFF2-40B4-BE49-F238E27FC236}">
                <a16:creationId xmlns:a16="http://schemas.microsoft.com/office/drawing/2014/main" id="{2E718744-949E-3EF7-9D69-5EE51D448AAA}"/>
              </a:ext>
            </a:extLst>
          </p:cNvPr>
          <p:cNvSpPr txBox="1"/>
          <p:nvPr/>
        </p:nvSpPr>
        <p:spPr>
          <a:xfrm>
            <a:off x="756326" y="91973"/>
            <a:ext cx="9329530" cy="584775"/>
          </a:xfrm>
          <a:prstGeom prst="rect">
            <a:avLst/>
          </a:prstGeom>
          <a:noFill/>
        </p:spPr>
        <p:txBody>
          <a:bodyPr wrap="square" rtlCol="0">
            <a:spAutoFit/>
          </a:bodyPr>
          <a:lstStyle/>
          <a:p>
            <a:r>
              <a:rPr lang="nl-NL"/>
              <a:t>Nieuw regionaal programma </a:t>
            </a:r>
            <a:r>
              <a:rPr lang="nl-NL" i="1"/>
              <a:t>Van school naar duurzaam werk</a:t>
            </a:r>
          </a:p>
          <a:p>
            <a:r>
              <a:rPr lang="nl-NL" sz="1400" i="1">
                <a:solidFill>
                  <a:schemeClr val="accent1"/>
                </a:solidFill>
              </a:rPr>
              <a:t>Nieuwsupdate #18 april 2025</a:t>
            </a:r>
          </a:p>
        </p:txBody>
      </p:sp>
    </p:spTree>
    <p:extLst>
      <p:ext uri="{BB962C8B-B14F-4D97-AF65-F5344CB8AC3E}">
        <p14:creationId xmlns:p14="http://schemas.microsoft.com/office/powerpoint/2010/main" val="187056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2042B-E352-6AC1-0AE0-F8C1A3275F5C}"/>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4486534C-A76B-E362-CDAA-5DAF78D9941E}"/>
              </a:ext>
            </a:extLst>
          </p:cNvPr>
          <p:cNvSpPr txBox="1"/>
          <p:nvPr/>
        </p:nvSpPr>
        <p:spPr>
          <a:xfrm>
            <a:off x="241341" y="5071477"/>
            <a:ext cx="11639693" cy="1512541"/>
          </a:xfrm>
          <a:prstGeom prst="rect">
            <a:avLst/>
          </a:prstGeom>
          <a:solidFill>
            <a:schemeClr val="accent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9BF3E491-C5AD-1DAB-C121-63F0EF1E87CE}"/>
              </a:ext>
            </a:extLst>
          </p:cNvPr>
          <p:cNvSpPr>
            <a:spLocks noGrp="1"/>
          </p:cNvSpPr>
          <p:nvPr>
            <p:ph type="title"/>
          </p:nvPr>
        </p:nvSpPr>
        <p:spPr>
          <a:xfrm>
            <a:off x="447675" y="36865"/>
            <a:ext cx="10515600" cy="1325563"/>
          </a:xfrm>
        </p:spPr>
        <p:txBody>
          <a:bodyPr>
            <a:normAutofit/>
          </a:bodyPr>
          <a:lstStyle/>
          <a:p>
            <a:r>
              <a:rPr lang="nl-NL" b="1">
                <a:solidFill>
                  <a:schemeClr val="accent2">
                    <a:lumMod val="76000"/>
                  </a:schemeClr>
                </a:solidFill>
                <a:cs typeface="Calibri Light"/>
              </a:rPr>
              <a:t>Projectteam voor het nieuwe programma</a:t>
            </a:r>
          </a:p>
        </p:txBody>
      </p:sp>
      <p:sp>
        <p:nvSpPr>
          <p:cNvPr id="24" name="Rechthoek 23">
            <a:extLst>
              <a:ext uri="{FF2B5EF4-FFF2-40B4-BE49-F238E27FC236}">
                <a16:creationId xmlns:a16="http://schemas.microsoft.com/office/drawing/2014/main" id="{0B1B1DAE-A67D-C9FC-B4CA-B4566DB119C4}"/>
              </a:ext>
            </a:extLst>
          </p:cNvPr>
          <p:cNvSpPr/>
          <p:nvPr/>
        </p:nvSpPr>
        <p:spPr>
          <a:xfrm>
            <a:off x="3231734" y="3429000"/>
            <a:ext cx="1793996" cy="641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5785DF3-7955-F4F8-63B6-B9F54E0AD654}"/>
              </a:ext>
            </a:extLst>
          </p:cNvPr>
          <p:cNvSpPr/>
          <p:nvPr/>
        </p:nvSpPr>
        <p:spPr>
          <a:xfrm>
            <a:off x="5545546" y="3237685"/>
            <a:ext cx="1793994" cy="641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Rechthoek 17">
            <a:extLst>
              <a:ext uri="{FF2B5EF4-FFF2-40B4-BE49-F238E27FC236}">
                <a16:creationId xmlns:a16="http://schemas.microsoft.com/office/drawing/2014/main" id="{881266C9-EE7F-F1C7-8B1C-98ED87CA8A99}"/>
              </a:ext>
            </a:extLst>
          </p:cNvPr>
          <p:cNvSpPr/>
          <p:nvPr/>
        </p:nvSpPr>
        <p:spPr>
          <a:xfrm>
            <a:off x="10017959" y="3396201"/>
            <a:ext cx="1604882" cy="641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3FA1EB69-64F3-3F30-4A94-3626F6FA304E}"/>
              </a:ext>
            </a:extLst>
          </p:cNvPr>
          <p:cNvPicPr>
            <a:picLocks noChangeAspect="1"/>
          </p:cNvPicPr>
          <p:nvPr/>
        </p:nvPicPr>
        <p:blipFill>
          <a:blip r:embed="rId3"/>
          <a:stretch>
            <a:fillRect/>
          </a:stretch>
        </p:blipFill>
        <p:spPr>
          <a:xfrm>
            <a:off x="4782837" y="3580753"/>
            <a:ext cx="1842328" cy="1918528"/>
          </a:xfrm>
          <a:prstGeom prst="flowChartConnector">
            <a:avLst/>
          </a:prstGeom>
          <a:ln w="38100">
            <a:solidFill>
              <a:schemeClr val="accent2">
                <a:lumMod val="75000"/>
              </a:schemeClr>
            </a:solidFill>
          </a:ln>
          <a:effectLst/>
        </p:spPr>
      </p:pic>
      <p:pic>
        <p:nvPicPr>
          <p:cNvPr id="3" name="Afbeelding 2">
            <a:extLst>
              <a:ext uri="{FF2B5EF4-FFF2-40B4-BE49-F238E27FC236}">
                <a16:creationId xmlns:a16="http://schemas.microsoft.com/office/drawing/2014/main" id="{5C3FAD5E-6680-148B-D7EA-CB8333615775}"/>
              </a:ext>
            </a:extLst>
          </p:cNvPr>
          <p:cNvPicPr>
            <a:picLocks noChangeAspect="1"/>
          </p:cNvPicPr>
          <p:nvPr/>
        </p:nvPicPr>
        <p:blipFill>
          <a:blip r:embed="rId4"/>
          <a:stretch>
            <a:fillRect/>
          </a:stretch>
        </p:blipFill>
        <p:spPr>
          <a:xfrm>
            <a:off x="1190675" y="3580754"/>
            <a:ext cx="1823278" cy="1918528"/>
          </a:xfrm>
          <a:prstGeom prst="flowChartConnector">
            <a:avLst/>
          </a:prstGeom>
          <a:ln w="38100">
            <a:solidFill>
              <a:schemeClr val="accent2">
                <a:lumMod val="75000"/>
              </a:schemeClr>
            </a:solidFill>
          </a:ln>
        </p:spPr>
      </p:pic>
      <p:pic>
        <p:nvPicPr>
          <p:cNvPr id="5" name="Afbeelding 4">
            <a:extLst>
              <a:ext uri="{FF2B5EF4-FFF2-40B4-BE49-F238E27FC236}">
                <a16:creationId xmlns:a16="http://schemas.microsoft.com/office/drawing/2014/main" id="{81A864D5-CD5A-5540-293F-296291C98DFB}"/>
              </a:ext>
            </a:extLst>
          </p:cNvPr>
          <p:cNvPicPr>
            <a:picLocks noChangeAspect="1"/>
          </p:cNvPicPr>
          <p:nvPr/>
        </p:nvPicPr>
        <p:blipFill>
          <a:blip r:embed="rId5"/>
          <a:stretch>
            <a:fillRect/>
          </a:stretch>
        </p:blipFill>
        <p:spPr>
          <a:xfrm>
            <a:off x="8263696" y="3590277"/>
            <a:ext cx="1794704" cy="1909004"/>
          </a:xfrm>
          <a:prstGeom prst="flowChartConnector">
            <a:avLst/>
          </a:prstGeom>
          <a:ln w="38100">
            <a:solidFill>
              <a:schemeClr val="accent2">
                <a:lumMod val="75000"/>
              </a:schemeClr>
            </a:solidFill>
          </a:ln>
          <a:effectLst/>
        </p:spPr>
      </p:pic>
      <p:sp>
        <p:nvSpPr>
          <p:cNvPr id="8" name="Tekstvak 7">
            <a:extLst>
              <a:ext uri="{FF2B5EF4-FFF2-40B4-BE49-F238E27FC236}">
                <a16:creationId xmlns:a16="http://schemas.microsoft.com/office/drawing/2014/main" id="{4BAAF313-1093-FAD8-5D06-5B818A419B86}"/>
              </a:ext>
            </a:extLst>
          </p:cNvPr>
          <p:cNvSpPr txBox="1"/>
          <p:nvPr/>
        </p:nvSpPr>
        <p:spPr>
          <a:xfrm>
            <a:off x="1285843" y="5705209"/>
            <a:ext cx="176065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Bianca Wieman</a:t>
            </a:r>
          </a:p>
        </p:txBody>
      </p:sp>
      <p:sp>
        <p:nvSpPr>
          <p:cNvPr id="10" name="Tekstvak 9">
            <a:extLst>
              <a:ext uri="{FF2B5EF4-FFF2-40B4-BE49-F238E27FC236}">
                <a16:creationId xmlns:a16="http://schemas.microsoft.com/office/drawing/2014/main" id="{A185E01C-1410-25F8-B0E7-125913F62C49}"/>
              </a:ext>
            </a:extLst>
          </p:cNvPr>
          <p:cNvSpPr txBox="1"/>
          <p:nvPr/>
        </p:nvSpPr>
        <p:spPr>
          <a:xfrm>
            <a:off x="5031905" y="5705209"/>
            <a:ext cx="1423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Harriët Smit</a:t>
            </a:r>
          </a:p>
        </p:txBody>
      </p:sp>
      <p:sp>
        <p:nvSpPr>
          <p:cNvPr id="11" name="Tekstvak 10">
            <a:extLst>
              <a:ext uri="{FF2B5EF4-FFF2-40B4-BE49-F238E27FC236}">
                <a16:creationId xmlns:a16="http://schemas.microsoft.com/office/drawing/2014/main" id="{3A59D041-1F23-D9A6-E07B-B70FC0A6F394}"/>
              </a:ext>
            </a:extLst>
          </p:cNvPr>
          <p:cNvSpPr txBox="1"/>
          <p:nvPr/>
        </p:nvSpPr>
        <p:spPr>
          <a:xfrm>
            <a:off x="8262092" y="5705209"/>
            <a:ext cx="185997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Fleur Schepers</a:t>
            </a:r>
          </a:p>
        </p:txBody>
      </p:sp>
      <p:sp>
        <p:nvSpPr>
          <p:cNvPr id="4" name="Tekstvak 3">
            <a:extLst>
              <a:ext uri="{FF2B5EF4-FFF2-40B4-BE49-F238E27FC236}">
                <a16:creationId xmlns:a16="http://schemas.microsoft.com/office/drawing/2014/main" id="{FE6A5EE3-9D22-541F-AAE5-AD6E6B4CE648}"/>
              </a:ext>
            </a:extLst>
          </p:cNvPr>
          <p:cNvSpPr txBox="1"/>
          <p:nvPr/>
        </p:nvSpPr>
        <p:spPr>
          <a:xfrm>
            <a:off x="3050705" y="3400158"/>
            <a:ext cx="1423337"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Joanne Post</a:t>
            </a:r>
          </a:p>
        </p:txBody>
      </p:sp>
      <p:sp>
        <p:nvSpPr>
          <p:cNvPr id="9" name="Tekstvak 8">
            <a:extLst>
              <a:ext uri="{FF2B5EF4-FFF2-40B4-BE49-F238E27FC236}">
                <a16:creationId xmlns:a16="http://schemas.microsoft.com/office/drawing/2014/main" id="{321BAFEF-8F7C-5E24-CF83-58470725AE4A}"/>
              </a:ext>
            </a:extLst>
          </p:cNvPr>
          <p:cNvSpPr txBox="1"/>
          <p:nvPr/>
        </p:nvSpPr>
        <p:spPr>
          <a:xfrm>
            <a:off x="7041680" y="3428733"/>
            <a:ext cx="1423337"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Lotte Kits</a:t>
            </a:r>
          </a:p>
        </p:txBody>
      </p:sp>
      <p:sp>
        <p:nvSpPr>
          <p:cNvPr id="13" name="Stroomdiagram: Verbindingslijn 12">
            <a:extLst>
              <a:ext uri="{FF2B5EF4-FFF2-40B4-BE49-F238E27FC236}">
                <a16:creationId xmlns:a16="http://schemas.microsoft.com/office/drawing/2014/main" id="{51C940AA-9DDD-8696-38BF-60CCCE21DC0B}"/>
              </a:ext>
            </a:extLst>
          </p:cNvPr>
          <p:cNvSpPr/>
          <p:nvPr/>
        </p:nvSpPr>
        <p:spPr>
          <a:xfrm>
            <a:off x="2760787" y="1361327"/>
            <a:ext cx="2013750" cy="1985186"/>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troomdiagram: Verbindingslijn 13">
            <a:extLst>
              <a:ext uri="{FF2B5EF4-FFF2-40B4-BE49-F238E27FC236}">
                <a16:creationId xmlns:a16="http://schemas.microsoft.com/office/drawing/2014/main" id="{64CB1985-41FB-6194-57DC-0A33416B3235}"/>
              </a:ext>
            </a:extLst>
          </p:cNvPr>
          <p:cNvSpPr/>
          <p:nvPr/>
        </p:nvSpPr>
        <p:spPr>
          <a:xfrm>
            <a:off x="6455242" y="1322216"/>
            <a:ext cx="2013750" cy="1985186"/>
          </a:xfrm>
          <a:prstGeom prst="flowChartConnector">
            <a:avLst/>
          </a:prstGeom>
          <a:blipFill dpi="0" rotWithShape="1">
            <a:blip r:embed="rId7">
              <a:extLst>
                <a:ext uri="{BEBA8EAE-BF5A-486C-A8C5-ECC9F3942E4B}">
                  <a14:imgProps xmlns:a14="http://schemas.microsoft.com/office/drawing/2010/main">
                    <a14:imgLayer r:embed="rId8">
                      <a14:imgEffect>
                        <a14:brightnessContrast contrast="-2000"/>
                      </a14:imgEffect>
                    </a14:imgLayer>
                  </a14:imgProps>
                </a:ext>
              </a:extLst>
            </a:blip>
            <a:srcRect/>
            <a:stretch>
              <a:fillRect t="1000"/>
            </a:stretch>
          </a:blip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82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382C2-382C-C5E1-30E0-7495A6B1D2AC}"/>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A43E3A45-2F67-4C9D-260A-F57CB0D75A34}"/>
              </a:ext>
            </a:extLst>
          </p:cNvPr>
          <p:cNvSpPr>
            <a:spLocks noGrp="1"/>
          </p:cNvSpPr>
          <p:nvPr>
            <p:ph type="title"/>
          </p:nvPr>
        </p:nvSpPr>
        <p:spPr>
          <a:xfrm>
            <a:off x="339390" y="595018"/>
            <a:ext cx="9056070" cy="756328"/>
          </a:xfrm>
        </p:spPr>
        <p:txBody>
          <a:bodyPr>
            <a:normAutofit fontScale="90000"/>
          </a:bodyPr>
          <a:lstStyle/>
          <a:p>
            <a:r>
              <a:rPr lang="nl-NL" sz="2000">
                <a:solidFill>
                  <a:srgbClr val="000000"/>
                </a:solidFill>
              </a:rPr>
              <a:t>Tijdlijn totstandkoming nieuw regionaal programma van school naar duurzaam werk</a:t>
            </a:r>
          </a:p>
          <a:p>
            <a:r>
              <a:rPr lang="nl-NL" sz="1800" i="1"/>
              <a:t>Nieuwsupdate #18 april 2025</a:t>
            </a:r>
            <a:br>
              <a:rPr lang="nl-NL" sz="1800" i="1">
                <a:solidFill>
                  <a:schemeClr val="accent1"/>
                </a:solidFill>
              </a:rPr>
            </a:br>
            <a:br>
              <a:rPr lang="nl-NL" sz="1800">
                <a:ea typeface="Calibri" panose="020F0502020204030204" pitchFamily="34" charset="0"/>
                <a:cs typeface="Calibri" panose="020F0502020204030204" pitchFamily="34" charset="0"/>
              </a:rPr>
            </a:br>
            <a:endParaRPr lang="nl-NL" sz="1100" b="1">
              <a:latin typeface="Calibri"/>
              <a:ea typeface="Calibri" panose="020F0502020204030204" pitchFamily="34" charset="0"/>
              <a:cs typeface="Calibri"/>
            </a:endParaRPr>
          </a:p>
        </p:txBody>
      </p:sp>
      <p:sp>
        <p:nvSpPr>
          <p:cNvPr id="24" name="Rechthoek 23">
            <a:extLst>
              <a:ext uri="{FF2B5EF4-FFF2-40B4-BE49-F238E27FC236}">
                <a16:creationId xmlns:a16="http://schemas.microsoft.com/office/drawing/2014/main" id="{8C7B03E0-0E31-14DB-0613-A848BEDE6109}"/>
              </a:ext>
            </a:extLst>
          </p:cNvPr>
          <p:cNvSpPr/>
          <p:nvPr/>
        </p:nvSpPr>
        <p:spPr>
          <a:xfrm>
            <a:off x="3231734" y="3429000"/>
            <a:ext cx="1793996" cy="641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b="1">
              <a:solidFill>
                <a:schemeClr val="accent1">
                  <a:lumMod val="75000"/>
                </a:schemeClr>
              </a:solidFill>
            </a:endParaRPr>
          </a:p>
        </p:txBody>
      </p:sp>
      <p:sp>
        <p:nvSpPr>
          <p:cNvPr id="22" name="Rechthoek 21">
            <a:extLst>
              <a:ext uri="{FF2B5EF4-FFF2-40B4-BE49-F238E27FC236}">
                <a16:creationId xmlns:a16="http://schemas.microsoft.com/office/drawing/2014/main" id="{741CF2FC-E59D-F588-D219-8E65582E428A}"/>
              </a:ext>
            </a:extLst>
          </p:cNvPr>
          <p:cNvSpPr/>
          <p:nvPr/>
        </p:nvSpPr>
        <p:spPr>
          <a:xfrm>
            <a:off x="5545546" y="3237685"/>
            <a:ext cx="1793994" cy="641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4" name="Rechthoek 3">
            <a:extLst>
              <a:ext uri="{FF2B5EF4-FFF2-40B4-BE49-F238E27FC236}">
                <a16:creationId xmlns:a16="http://schemas.microsoft.com/office/drawing/2014/main" id="{385A56B2-73C8-1886-C2C8-BFE218410F48}"/>
              </a:ext>
            </a:extLst>
          </p:cNvPr>
          <p:cNvSpPr/>
          <p:nvPr/>
        </p:nvSpPr>
        <p:spPr>
          <a:xfrm>
            <a:off x="1451610" y="1600200"/>
            <a:ext cx="6480810" cy="29718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graphicFrame>
        <p:nvGraphicFramePr>
          <p:cNvPr id="5" name="Diagram 4" descr="Tijdelijke aanduiding voor tijdlijn&#10;">
            <a:extLst>
              <a:ext uri="{FF2B5EF4-FFF2-40B4-BE49-F238E27FC236}">
                <a16:creationId xmlns:a16="http://schemas.microsoft.com/office/drawing/2014/main" id="{9B64B1BA-0709-35BC-4951-3083F92288D4}"/>
              </a:ext>
            </a:extLst>
          </p:cNvPr>
          <p:cNvGraphicFramePr/>
          <p:nvPr>
            <p:extLst>
              <p:ext uri="{D42A27DB-BD31-4B8C-83A1-F6EECF244321}">
                <p14:modId xmlns:p14="http://schemas.microsoft.com/office/powerpoint/2010/main" val="2429591595"/>
              </p:ext>
            </p:extLst>
          </p:nvPr>
        </p:nvGraphicFramePr>
        <p:xfrm>
          <a:off x="559522" y="1046923"/>
          <a:ext cx="9876068" cy="531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41515"/>
      </p:ext>
    </p:extLst>
  </p:cSld>
  <p:clrMapOvr>
    <a:masterClrMapping/>
  </p:clrMapOvr>
</p:sld>
</file>

<file path=ppt/theme/theme1.xml><?xml version="1.0" encoding="utf-8"?>
<a:theme xmlns:a="http://schemas.openxmlformats.org/drawingml/2006/main" name="Facet">
  <a:themeElements>
    <a:clrScheme name="Oranj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5E2EDFC649F419EF0935410036615" ma:contentTypeVersion="4" ma:contentTypeDescription="Een nieuw document maken." ma:contentTypeScope="" ma:versionID="5b0a851ffeca8f16cdec8b335a627b2f">
  <xsd:schema xmlns:xsd="http://www.w3.org/2001/XMLSchema" xmlns:xs="http://www.w3.org/2001/XMLSchema" xmlns:p="http://schemas.microsoft.com/office/2006/metadata/properties" xmlns:ns2="40fc4acb-32bf-426a-a544-85073ac2a40f" targetNamespace="http://schemas.microsoft.com/office/2006/metadata/properties" ma:root="true" ma:fieldsID="80da49011b020ab62dcfc6390e0ef520" ns2:_="">
    <xsd:import namespace="40fc4acb-32bf-426a-a544-85073ac2a4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c4acb-32bf-426a-a544-85073ac2a4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CDAE15-EA75-4B88-8C95-E1389D39B80A}">
  <ds:schemaRefs>
    <ds:schemaRef ds:uri="40fc4acb-32bf-426a-a544-85073ac2a4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9095B0-197F-4937-B575-2F9E0026407E}">
  <ds:schemaRefs>
    <ds:schemaRef ds:uri="http://schemas.microsoft.com/sharepoint/v3/contenttype/forms"/>
  </ds:schemaRefs>
</ds:datastoreItem>
</file>

<file path=customXml/itemProps3.xml><?xml version="1.0" encoding="utf-8"?>
<ds:datastoreItem xmlns:ds="http://schemas.openxmlformats.org/officeDocument/2006/customXml" ds:itemID="{98565A41-48A0-4CF9-A889-E37B5047FB70}">
  <ds:schemaRefs>
    <ds:schemaRef ds:uri="40fc4acb-32bf-426a-a544-85073ac2a4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1373</Words>
  <Application>Microsoft Office PowerPoint</Application>
  <PresentationFormat>Breedbeeld</PresentationFormat>
  <Paragraphs>58</Paragraphs>
  <Slides>3</Slides>
  <Notes>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vt:i4>
      </vt:variant>
    </vt:vector>
  </HeadingPairs>
  <TitlesOfParts>
    <vt:vector size="12" baseType="lpstr">
      <vt:lpstr>Aptos</vt:lpstr>
      <vt:lpstr>Arial</vt:lpstr>
      <vt:lpstr>Calibri</vt:lpstr>
      <vt:lpstr>Calibri Light</vt:lpstr>
      <vt:lpstr>Trebuchet MS</vt:lpstr>
      <vt:lpstr>Wingdings</vt:lpstr>
      <vt:lpstr>Wingdings 3</vt:lpstr>
      <vt:lpstr>Facet</vt:lpstr>
      <vt:lpstr>Kantoorthema</vt:lpstr>
      <vt:lpstr>PowerPoint-presentatie</vt:lpstr>
      <vt:lpstr>Projectteam voor het nieuwe programma</vt:lpstr>
      <vt:lpstr>Tijdlijn totstandkoming nieuw regionaal programma van school naar duurzaam werk Nieuwsupdate #18 april 2025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Fleur Schepers</dc:creator>
  <cp:lastModifiedBy>Dijk, H.M. (Herma)</cp:lastModifiedBy>
  <cp:revision>3</cp:revision>
  <dcterms:created xsi:type="dcterms:W3CDTF">2024-10-23T07:46:54Z</dcterms:created>
  <dcterms:modified xsi:type="dcterms:W3CDTF">2025-07-25T08:15:05Z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0x010100E7B5E2EDFC649F419EF0935410036615</vt:lpwstr>
  </property>
  <property fmtid="{D5CDD505-2E9C-101B-9397-08002B2CF9AE}" pid="3" name="MediaServiceImageTags">
    <vt:lpwstr/>
  </property>
</Properties>
</file>