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9"/>
  </p:notesMasterIdLst>
  <p:sldIdLst>
    <p:sldId id="256" r:id="rId6"/>
    <p:sldId id="434" r:id="rId7"/>
    <p:sldId id="43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B76205-3AF1-F1A3-1DEF-1EC94C125B9D}" name="Fleur Schepers" initials="FS" userId="Fleur Schepers" providerId="None"/>
  <p188:author id="{AF198217-71EC-7AA9-2FDC-60302258883F}" name="Harriet Smit" initials="HS" userId="S::harriet@zunderdorpsmit.nl::de8a1b75-230a-497f-a25b-5e565e3b5f82" providerId="AD"/>
  <p188:author id="{F0932B7F-4F58-E182-382F-585EA25B917B}" name="Post, J. (Joanne)" initials="PJ(" userId="S::jopo002@rocmn.nl::a77b4eda-17fa-40d1-be1f-48c4d452a1e4" providerId="AD"/>
  <p188:author id="{9B3E69AC-657A-5CE8-3577-64B00060DE32}" name="Auteur" initials="A" userId="Auteur" providerId="None"/>
  <p188:author id="{038468CC-90AD-9892-5071-7530C834FFA3}" name="Bianca Wieman" initials="BW" userId="S::bianca@zunderdorpsmit.nl::83736713-289d-49af-ad2c-d38ced7a01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9DCEA5FC-4640-45AF-B712-7A4FD94AEF0D}">
      <dgm:prSet phldrT="[Text]" custT="1"/>
      <dgm:spPr/>
      <dgm:t>
        <a:bodyPr rtlCol="0"/>
        <a:lstStyle/>
        <a:p>
          <a:pPr>
            <a:defRPr b="1"/>
          </a:pPr>
          <a:r>
            <a:rPr lang="nl-NL" sz="1000" noProof="0" dirty="0">
              <a:solidFill>
                <a:schemeClr val="tx1">
                  <a:lumMod val="65000"/>
                  <a:lumOff val="35000"/>
                </a:schemeClr>
              </a:solidFill>
            </a:rPr>
            <a:t>Kennismaking en deskresearch </a:t>
          </a:r>
          <a:br>
            <a:rPr lang="nl-NL" sz="1000" noProof="0" dirty="0">
              <a:solidFill>
                <a:schemeClr val="tx1">
                  <a:lumMod val="65000"/>
                  <a:lumOff val="35000"/>
                </a:schemeClr>
              </a:solidFill>
            </a:rPr>
          </a:br>
          <a:r>
            <a:rPr lang="nl-NL" sz="1000" noProof="0" dirty="0">
              <a:solidFill>
                <a:schemeClr val="tx1">
                  <a:lumMod val="65000"/>
                  <a:lumOff val="35000"/>
                </a:schemeClr>
              </a:solidFill>
            </a:rPr>
            <a:t>juli – september  ’24</a:t>
          </a:r>
        </a:p>
      </dgm:t>
    </dgm:pt>
    <dgm:pt modelId="{929A5FD9-0612-4B79-9B59-C3C36D34A069}" type="parTrans" cxnId="{DBD99269-D7F7-4B47-B17B-A5AE402751D9}">
      <dgm:prSet/>
      <dgm:spPr/>
      <dgm:t>
        <a:bodyPr rtlCol="0"/>
        <a:lstStyle/>
        <a:p>
          <a:pPr rtl="0"/>
          <a:endParaRPr lang="nl-NL" noProof="0"/>
        </a:p>
      </dgm:t>
    </dgm:pt>
    <dgm:pt modelId="{0A99745B-BB5C-49B3-A782-8DB57641F6C9}" type="sibTrans" cxnId="{DBD99269-D7F7-4B47-B17B-A5AE402751D9}">
      <dgm:prSet/>
      <dgm:spPr/>
      <dgm:t>
        <a:bodyPr rtlCol="0"/>
        <a:lstStyle/>
        <a:p>
          <a:pPr rtl="0"/>
          <a:endParaRPr lang="nl-NL" noProof="0"/>
        </a:p>
      </dgm:t>
    </dgm:pt>
    <dgm:pt modelId="{831701CF-77C7-46C0-A913-8CC39517BAB8}">
      <dgm:prSet phldrT="[Text]" custT="1"/>
      <dgm:spPr/>
      <dgm:t>
        <a:bodyPr/>
        <a:lstStyle/>
        <a:p>
          <a:endParaRPr lang="nl-NL" sz="900" u="none" noProof="0">
            <a:solidFill>
              <a:schemeClr val="tx1">
                <a:lumMod val="65000"/>
                <a:lumOff val="35000"/>
              </a:schemeClr>
            </a:solidFill>
          </a:endParaRPr>
        </a:p>
      </dgm:t>
    </dgm:pt>
    <dgm:pt modelId="{13FBC60D-3EA6-4496-BA97-C1AE8C7F8961}" type="parTrans" cxnId="{39A11E5C-7A57-4117-A6DF-36000C29509C}">
      <dgm:prSet/>
      <dgm:spPr/>
      <dgm:t>
        <a:bodyPr rtlCol="0"/>
        <a:lstStyle/>
        <a:p>
          <a:pPr rtl="0"/>
          <a:endParaRPr lang="nl-NL" noProof="0"/>
        </a:p>
      </dgm:t>
    </dgm:pt>
    <dgm:pt modelId="{75156CDF-E17B-4DAD-AE37-EA44D7F37090}" type="sibTrans" cxnId="{39A11E5C-7A57-4117-A6DF-36000C29509C}">
      <dgm:prSet/>
      <dgm:spPr/>
      <dgm:t>
        <a:bodyPr rtlCol="0"/>
        <a:lstStyle/>
        <a:p>
          <a:pPr rtl="0"/>
          <a:endParaRPr lang="nl-NL" noProof="0"/>
        </a:p>
      </dgm:t>
    </dgm:pt>
    <dgm:pt modelId="{096A9AF0-0DAE-4EB3-B448-4501DA034F4A}">
      <dgm:prSet phldrT="[Text]" custT="1"/>
      <dgm:spPr/>
      <dgm:t>
        <a:bodyPr rtlCol="0"/>
        <a:lstStyle/>
        <a:p>
          <a:pPr>
            <a:defRPr b="1"/>
          </a:pPr>
          <a:r>
            <a:rPr lang="nl-NL" sz="1000" noProof="0" dirty="0">
              <a:solidFill>
                <a:schemeClr val="tx1">
                  <a:lumMod val="65000"/>
                  <a:lumOff val="35000"/>
                </a:schemeClr>
              </a:solidFill>
            </a:rPr>
            <a:t>Ontwerpsessies</a:t>
          </a:r>
          <a:r>
            <a:rPr lang="nl-NL" sz="1000" baseline="0" noProof="0" dirty="0">
              <a:solidFill>
                <a:schemeClr val="tx1">
                  <a:lumMod val="65000"/>
                  <a:lumOff val="35000"/>
                </a:schemeClr>
              </a:solidFill>
            </a:rPr>
            <a:t> met concept inhoudsopgave als resultaat</a:t>
          </a:r>
          <a:br>
            <a:rPr lang="nl-NL" sz="1000" baseline="0" noProof="0" dirty="0">
              <a:solidFill>
                <a:schemeClr val="tx1">
                  <a:lumMod val="65000"/>
                  <a:lumOff val="35000"/>
                </a:schemeClr>
              </a:solidFill>
            </a:rPr>
          </a:br>
          <a:r>
            <a:rPr lang="nl-NL" sz="1000" baseline="0" noProof="0" dirty="0">
              <a:solidFill>
                <a:schemeClr val="tx1">
                  <a:lumMod val="65000"/>
                  <a:lumOff val="35000"/>
                </a:schemeClr>
              </a:solidFill>
            </a:rPr>
            <a:t>oktober ’24 – januari ’25 </a:t>
          </a:r>
          <a:endParaRPr lang="nl-NL" sz="1000" noProof="0" dirty="0">
            <a:solidFill>
              <a:schemeClr val="tx1">
                <a:lumMod val="65000"/>
                <a:lumOff val="35000"/>
              </a:schemeClr>
            </a:solidFill>
          </a:endParaRPr>
        </a:p>
      </dgm:t>
    </dgm:pt>
    <dgm:pt modelId="{8CE6ABD6-768E-42C8-9029-C3B5F278B21C}" type="parTrans" cxnId="{CA0753BD-DB60-4D68-8486-5B376B839B26}">
      <dgm:prSet/>
      <dgm:spPr/>
      <dgm:t>
        <a:bodyPr rtlCol="0"/>
        <a:lstStyle/>
        <a:p>
          <a:pPr rtl="0"/>
          <a:endParaRPr lang="nl-NL" noProof="0"/>
        </a:p>
      </dgm:t>
    </dgm:pt>
    <dgm:pt modelId="{6B0D7DA9-E6ED-4137-9716-F48BF62327A8}" type="sibTrans" cxnId="{CA0753BD-DB60-4D68-8486-5B376B839B26}">
      <dgm:prSet/>
      <dgm:spPr/>
      <dgm:t>
        <a:bodyPr rtlCol="0"/>
        <a:lstStyle/>
        <a:p>
          <a:pPr rtl="0"/>
          <a:endParaRPr lang="nl-NL" noProof="0"/>
        </a:p>
      </dgm:t>
    </dgm:pt>
    <dgm:pt modelId="{212ADAAB-D5CB-4BBC-8DAF-7340FD334994}">
      <dgm:prSet custT="1"/>
      <dgm:spPr/>
      <dgm:t>
        <a:bodyPr rtlCol="0"/>
        <a:lstStyle/>
        <a:p>
          <a:pPr>
            <a:defRPr b="1"/>
          </a:pPr>
          <a:r>
            <a:rPr lang="nl-NL" sz="1000" noProof="0" dirty="0">
              <a:solidFill>
                <a:schemeClr val="tx1">
                  <a:lumMod val="65000"/>
                  <a:lumOff val="35000"/>
                </a:schemeClr>
              </a:solidFill>
            </a:rPr>
            <a:t>Schrijven</a:t>
          </a:r>
          <a:r>
            <a:rPr lang="nl-NL" sz="1000" baseline="0" noProof="0" dirty="0">
              <a:solidFill>
                <a:schemeClr val="tx1">
                  <a:lumMod val="65000"/>
                  <a:lumOff val="35000"/>
                </a:schemeClr>
              </a:solidFill>
            </a:rPr>
            <a:t> en redigeren conceptprogramma</a:t>
          </a:r>
          <a:br>
            <a:rPr lang="nl-NL" sz="1000" baseline="0" noProof="0" dirty="0">
              <a:solidFill>
                <a:schemeClr val="tx1">
                  <a:lumMod val="65000"/>
                  <a:lumOff val="35000"/>
                </a:schemeClr>
              </a:solidFill>
            </a:rPr>
          </a:br>
          <a:r>
            <a:rPr lang="nl-NL" sz="1000" baseline="0" noProof="0" dirty="0">
              <a:solidFill>
                <a:schemeClr val="tx1">
                  <a:lumMod val="65000"/>
                  <a:lumOff val="35000"/>
                </a:schemeClr>
              </a:solidFill>
            </a:rPr>
            <a:t>februari – mei ’25</a:t>
          </a:r>
          <a:endParaRPr lang="nl-NL" sz="1000" noProof="0" dirty="0">
            <a:solidFill>
              <a:schemeClr val="tx1">
                <a:lumMod val="65000"/>
                <a:lumOff val="35000"/>
              </a:schemeClr>
            </a:solidFill>
          </a:endParaRPr>
        </a:p>
      </dgm:t>
    </dgm:pt>
    <dgm:pt modelId="{45F6D312-A686-491E-95E3-EFB9640CC472}" type="parTrans" cxnId="{C8C7266C-2A0C-476A-85B3-F12BE2521F4C}">
      <dgm:prSet/>
      <dgm:spPr/>
      <dgm:t>
        <a:bodyPr rtlCol="0"/>
        <a:lstStyle/>
        <a:p>
          <a:pPr rtl="0"/>
          <a:endParaRPr lang="nl-NL" noProof="0"/>
        </a:p>
      </dgm:t>
    </dgm:pt>
    <dgm:pt modelId="{AB2787E4-2A8B-428D-A4AE-2B14DCFFC4E7}" type="sibTrans" cxnId="{C8C7266C-2A0C-476A-85B3-F12BE2521F4C}">
      <dgm:prSet/>
      <dgm:spPr/>
      <dgm:t>
        <a:bodyPr rtlCol="0"/>
        <a:lstStyle/>
        <a:p>
          <a:pPr rtl="0"/>
          <a:endParaRPr lang="nl-NL" noProof="0"/>
        </a:p>
      </dgm:t>
    </dgm:pt>
    <dgm:pt modelId="{747FA249-D6D2-40AE-8926-C58EC247D9EE}">
      <dgm:prSet custT="1"/>
      <dgm:spPr/>
      <dgm:t>
        <a:bodyPr rtlCol="0"/>
        <a:lstStyle/>
        <a:p>
          <a:pPr>
            <a:defRPr b="1"/>
          </a:pPr>
          <a:r>
            <a:rPr lang="nl-NL" sz="1000" noProof="0" dirty="0">
              <a:solidFill>
                <a:schemeClr val="tx1">
                  <a:lumMod val="65000"/>
                  <a:lumOff val="35000"/>
                </a:schemeClr>
              </a:solidFill>
            </a:rPr>
            <a:t>Oplevering programma </a:t>
          </a:r>
          <a:br>
            <a:rPr lang="nl-NL" sz="1000" noProof="0" dirty="0">
              <a:solidFill>
                <a:schemeClr val="tx1">
                  <a:lumMod val="65000"/>
                  <a:lumOff val="35000"/>
                </a:schemeClr>
              </a:solidFill>
            </a:rPr>
          </a:br>
          <a:r>
            <a:rPr lang="nl-NL" sz="1000" noProof="0" dirty="0">
              <a:solidFill>
                <a:schemeClr val="tx1">
                  <a:lumMod val="65000"/>
                  <a:lumOff val="35000"/>
                </a:schemeClr>
              </a:solidFill>
            </a:rPr>
            <a:t>juni –augustus ‘25</a:t>
          </a:r>
          <a:br>
            <a:rPr lang="nl-NL" sz="1100" noProof="0" dirty="0">
              <a:solidFill>
                <a:schemeClr val="tx1">
                  <a:lumMod val="65000"/>
                  <a:lumOff val="35000"/>
                </a:schemeClr>
              </a:solidFill>
            </a:rPr>
          </a:br>
          <a:endParaRPr lang="nl-NL" sz="1000" noProof="0" dirty="0">
            <a:solidFill>
              <a:schemeClr val="tx1">
                <a:lumMod val="65000"/>
                <a:lumOff val="35000"/>
              </a:schemeClr>
            </a:solidFill>
          </a:endParaRPr>
        </a:p>
      </dgm:t>
    </dgm:pt>
    <dgm:pt modelId="{CFDD48E4-4690-41C7-85AE-2FA04208F923}" type="parTrans" cxnId="{3C54ED97-AD18-4F10-8F65-807DC2213373}">
      <dgm:prSet/>
      <dgm:spPr/>
      <dgm:t>
        <a:bodyPr/>
        <a:lstStyle/>
        <a:p>
          <a:endParaRPr lang="nl-NL"/>
        </a:p>
      </dgm:t>
    </dgm:pt>
    <dgm:pt modelId="{D035528E-12A4-492E-9B50-858C0A5E09C3}" type="sibTrans" cxnId="{3C54ED97-AD18-4F10-8F65-807DC2213373}">
      <dgm:prSet/>
      <dgm:spPr/>
      <dgm:t>
        <a:bodyPr/>
        <a:lstStyle/>
        <a:p>
          <a:endParaRPr lang="nl-NL"/>
        </a:p>
      </dgm:t>
    </dgm:pt>
    <dgm:pt modelId="{C6F16C5F-9D01-45D1-9B67-AE6BB297FC23}">
      <dgm:prSet custT="1"/>
      <dgm:spPr/>
      <dgm:t>
        <a:bodyPr rtlCol="0"/>
        <a:lstStyle/>
        <a:p>
          <a:pPr>
            <a:defRPr b="1"/>
          </a:pPr>
          <a:r>
            <a:rPr lang="nl-NL" sz="1000" noProof="0" dirty="0">
              <a:solidFill>
                <a:schemeClr val="tx1">
                  <a:lumMod val="65000"/>
                  <a:lumOff val="35000"/>
                </a:schemeClr>
              </a:solidFill>
            </a:rPr>
            <a:t>Ontwerp organisatiestructuur</a:t>
          </a:r>
          <a:br>
            <a:rPr lang="nl-NL" sz="1000" noProof="0" dirty="0">
              <a:solidFill>
                <a:schemeClr val="tx1">
                  <a:lumMod val="65000"/>
                  <a:lumOff val="35000"/>
                </a:schemeClr>
              </a:solidFill>
            </a:rPr>
          </a:br>
          <a:r>
            <a:rPr lang="nl-NL" sz="1000" noProof="0" dirty="0">
              <a:solidFill>
                <a:schemeClr val="tx1">
                  <a:lumMod val="65000"/>
                  <a:lumOff val="35000"/>
                </a:schemeClr>
              </a:solidFill>
            </a:rPr>
            <a:t>januari – februari ’25</a:t>
          </a:r>
        </a:p>
      </dgm:t>
    </dgm:pt>
    <dgm:pt modelId="{76579C56-830F-4053-A2DF-81AE3D3A5641}" type="parTrans" cxnId="{27375180-570B-4DB1-BAB5-E24DAF555030}">
      <dgm:prSet/>
      <dgm:spPr/>
      <dgm:t>
        <a:bodyPr/>
        <a:lstStyle/>
        <a:p>
          <a:endParaRPr lang="nl-NL"/>
        </a:p>
      </dgm:t>
    </dgm:pt>
    <dgm:pt modelId="{812F57FB-476D-424C-A9CA-E2BC8A242800}" type="sibTrans" cxnId="{27375180-570B-4DB1-BAB5-E24DAF555030}">
      <dgm:prSet/>
      <dgm:spPr/>
      <dgm:t>
        <a:bodyPr/>
        <a:lstStyle/>
        <a:p>
          <a:endParaRPr lang="nl-NL"/>
        </a:p>
      </dgm:t>
    </dgm:pt>
    <dgm:pt modelId="{F66E45F5-4302-408A-BE4D-1A935E27044B}">
      <dgm:prSet custT="1"/>
      <dgm:spPr/>
      <dgm:t>
        <a:bodyPr/>
        <a:lstStyle/>
        <a:p>
          <a:br>
            <a:rPr lang="nl-NL" sz="900" u="sng" noProof="0" dirty="0">
              <a:solidFill>
                <a:schemeClr val="tx1">
                  <a:lumMod val="65000"/>
                  <a:lumOff val="35000"/>
                </a:schemeClr>
              </a:solidFill>
            </a:rPr>
          </a:br>
          <a:br>
            <a:rPr lang="nl-NL" sz="900" u="sng" noProof="0" dirty="0">
              <a:solidFill>
                <a:schemeClr val="tx1">
                  <a:lumMod val="65000"/>
                  <a:lumOff val="35000"/>
                </a:schemeClr>
              </a:solidFill>
            </a:rPr>
          </a:br>
          <a:r>
            <a:rPr lang="nl-NL" sz="900" u="sng" noProof="0" dirty="0">
              <a:solidFill>
                <a:schemeClr val="tx1">
                  <a:lumMod val="65000"/>
                  <a:lumOff val="35000"/>
                </a:schemeClr>
              </a:solidFill>
            </a:rPr>
            <a:t>Mijlpalen </a:t>
          </a:r>
          <a:br>
            <a:rPr lang="nl-NL" sz="900" u="sng" noProof="0" dirty="0">
              <a:solidFill>
                <a:schemeClr val="tx1">
                  <a:lumMod val="65000"/>
                  <a:lumOff val="35000"/>
                </a:schemeClr>
              </a:solidFill>
            </a:rPr>
          </a:br>
          <a:r>
            <a:rPr lang="nl-NL" sz="900" u="none" noProof="0" dirty="0">
              <a:solidFill>
                <a:schemeClr val="tx1">
                  <a:lumMod val="65000"/>
                  <a:lumOff val="35000"/>
                </a:schemeClr>
              </a:solidFill>
            </a:rPr>
            <a:t>Opgemaakt, definitief programma </a:t>
          </a:r>
        </a:p>
      </dgm:t>
    </dgm:pt>
    <dgm:pt modelId="{DB1BC822-9906-4360-8CF9-4307FE782636}" type="parTrans" cxnId="{CD3F9FEE-8D32-4E51-85A9-2DCBE1A02189}">
      <dgm:prSet/>
      <dgm:spPr/>
      <dgm:t>
        <a:bodyPr/>
        <a:lstStyle/>
        <a:p>
          <a:endParaRPr lang="nl-NL"/>
        </a:p>
      </dgm:t>
    </dgm:pt>
    <dgm:pt modelId="{1C0F823F-AB6A-462C-ACA4-E7721CC11E71}" type="sibTrans" cxnId="{CD3F9FEE-8D32-4E51-85A9-2DCBE1A02189}">
      <dgm:prSet/>
      <dgm:spPr/>
      <dgm:t>
        <a:bodyPr/>
        <a:lstStyle/>
        <a:p>
          <a:endParaRPr lang="nl-NL"/>
        </a:p>
      </dgm:t>
    </dgm:pt>
    <dgm:pt modelId="{B063C7E2-DC26-4DAC-941C-447E4292A9B7}">
      <dgm:prSet phldrT="[Text]" custT="1"/>
      <dgm:spPr/>
      <dgm:t>
        <a:bodyPr rtlCol="0"/>
        <a:lstStyle/>
        <a:p>
          <a:endParaRPr lang="nl-NL" sz="900" u="sng" noProof="0">
            <a:solidFill>
              <a:schemeClr val="tx1">
                <a:lumMod val="65000"/>
                <a:lumOff val="35000"/>
              </a:schemeClr>
            </a:solidFill>
          </a:endParaRPr>
        </a:p>
      </dgm:t>
    </dgm:pt>
    <dgm:pt modelId="{1FEFD590-99B9-4590-B0B0-E3C9792CA337}" type="parTrans" cxnId="{EFE889FE-A84A-4F8E-83F6-9088B2121979}">
      <dgm:prSet/>
      <dgm:spPr/>
      <dgm:t>
        <a:bodyPr/>
        <a:lstStyle/>
        <a:p>
          <a:endParaRPr lang="nl-NL"/>
        </a:p>
      </dgm:t>
    </dgm:pt>
    <dgm:pt modelId="{22A8C185-372F-4FA4-BA4A-3DF11336D126}" type="sibTrans" cxnId="{EFE889FE-A84A-4F8E-83F6-9088B2121979}">
      <dgm:prSet/>
      <dgm:spPr/>
      <dgm:t>
        <a:bodyPr/>
        <a:lstStyle/>
        <a:p>
          <a:endParaRPr lang="nl-NL"/>
        </a:p>
      </dgm:t>
    </dgm:pt>
    <dgm:pt modelId="{ACF33832-9A1B-4616-B6F2-031A56E9CA2E}">
      <dgm:prSet custT="1"/>
      <dgm:spPr/>
      <dgm:t>
        <a:bodyPr/>
        <a:lstStyle/>
        <a:p>
          <a:br>
            <a:rPr lang="nl-NL" sz="900" u="none" noProof="0" dirty="0">
              <a:solidFill>
                <a:schemeClr val="tx1">
                  <a:lumMod val="65000"/>
                  <a:lumOff val="35000"/>
                </a:schemeClr>
              </a:solidFill>
            </a:rPr>
          </a:br>
          <a:br>
            <a:rPr lang="nl-NL" sz="900" u="none" noProof="0" dirty="0">
              <a:solidFill>
                <a:schemeClr val="tx1">
                  <a:lumMod val="65000"/>
                  <a:lumOff val="35000"/>
                </a:schemeClr>
              </a:solidFill>
            </a:rPr>
          </a:br>
          <a:r>
            <a:rPr lang="nl-NL" sz="900" u="sng" noProof="0" dirty="0">
              <a:solidFill>
                <a:schemeClr val="tx1">
                  <a:lumMod val="65000"/>
                  <a:lumOff val="35000"/>
                </a:schemeClr>
              </a:solidFill>
            </a:rPr>
            <a:t>Mijlpalen: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Gesprekken met stakeholders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Sessies voor programma en programmalijnen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Conceptvoorstel organisatiestructuur  </a:t>
          </a:r>
          <a:endParaRPr lang="nl-NL" sz="900" noProof="0" dirty="0">
            <a:solidFill>
              <a:schemeClr val="tx1">
                <a:lumMod val="65000"/>
                <a:lumOff val="35000"/>
              </a:schemeClr>
            </a:solidFill>
          </a:endParaRPr>
        </a:p>
      </dgm:t>
    </dgm:pt>
    <dgm:pt modelId="{C74BEA89-0695-406F-A221-EA86233290B4}" type="parTrans" cxnId="{AEE7465F-A933-49A4-9078-18094DB6EE76}">
      <dgm:prSet/>
      <dgm:spPr/>
      <dgm:t>
        <a:bodyPr/>
        <a:lstStyle/>
        <a:p>
          <a:endParaRPr lang="nl-NL"/>
        </a:p>
      </dgm:t>
    </dgm:pt>
    <dgm:pt modelId="{05730E6D-29AD-4B4A-9249-F373F442F570}" type="sibTrans" cxnId="{AEE7465F-A933-49A4-9078-18094DB6EE76}">
      <dgm:prSet/>
      <dgm:spPr/>
      <dgm:t>
        <a:bodyPr/>
        <a:lstStyle/>
        <a:p>
          <a:endParaRPr lang="nl-NL"/>
        </a:p>
      </dgm:t>
    </dgm:pt>
    <dgm:pt modelId="{345AE3C6-E97F-4FD1-930F-B79BE2D92DE3}">
      <dgm:prSet custT="1"/>
      <dgm:spPr/>
      <dgm:t>
        <a:bodyPr rtlCol="0"/>
        <a:lstStyle/>
        <a:p>
          <a:pPr>
            <a:defRPr b="1"/>
          </a:pPr>
          <a:r>
            <a:rPr lang="nl-NL" sz="1000" noProof="0" dirty="0">
              <a:solidFill>
                <a:schemeClr val="tx1">
                  <a:lumMod val="65000"/>
                  <a:lumOff val="35000"/>
                </a:schemeClr>
              </a:solidFill>
            </a:rPr>
            <a:t>Vaststelling programma september -oktober ’25 </a:t>
          </a:r>
        </a:p>
      </dgm:t>
    </dgm:pt>
    <dgm:pt modelId="{14E0B891-E7C2-40B7-A254-D86EBBE794A8}" type="parTrans" cxnId="{EF8ADF45-7350-4AD2-973C-E7169897C3B6}">
      <dgm:prSet/>
      <dgm:spPr/>
      <dgm:t>
        <a:bodyPr/>
        <a:lstStyle/>
        <a:p>
          <a:endParaRPr lang="nl-NL"/>
        </a:p>
      </dgm:t>
    </dgm:pt>
    <dgm:pt modelId="{C342EC36-C2AE-4C88-A41E-D8FDC281624C}" type="sibTrans" cxnId="{EF8ADF45-7350-4AD2-973C-E7169897C3B6}">
      <dgm:prSet/>
      <dgm:spPr/>
      <dgm:t>
        <a:bodyPr/>
        <a:lstStyle/>
        <a:p>
          <a:endParaRPr lang="nl-NL"/>
        </a:p>
      </dgm:t>
    </dgm:pt>
    <dgm:pt modelId="{AD128176-B32C-4938-98F1-F40E78C01506}">
      <dgm:prSet custT="1"/>
      <dgm:spPr/>
      <dgm:t>
        <a:bodyPr rtlCol="0"/>
        <a:lstStyle/>
        <a:p>
          <a:r>
            <a:rPr lang="nl-NL" sz="900" u="sng" noProof="0" dirty="0">
              <a:solidFill>
                <a:schemeClr val="tx1">
                  <a:lumMod val="65000"/>
                  <a:lumOff val="35000"/>
                </a:schemeClr>
              </a:solidFill>
            </a:rPr>
            <a:t>Mijlpalen:</a:t>
          </a:r>
        </a:p>
        <a:p>
          <a:r>
            <a:rPr lang="nl-NL" sz="900" u="none" noProof="0" dirty="0">
              <a:solidFill>
                <a:schemeClr val="tx1">
                  <a:lumMod val="65000"/>
                  <a:lumOff val="35000"/>
                </a:schemeClr>
              </a:solidFill>
            </a:rPr>
            <a:t>Vaststelling conceptprogramma in bestuurlijk overleg </a:t>
          </a:r>
        </a:p>
      </dgm:t>
    </dgm:pt>
    <dgm:pt modelId="{E1F757EA-4B46-46CC-9488-512594E9F197}" type="parTrans" cxnId="{EBA06D4C-B323-4678-8987-D64764EE70FC}">
      <dgm:prSet/>
      <dgm:spPr/>
      <dgm:t>
        <a:bodyPr/>
        <a:lstStyle/>
        <a:p>
          <a:endParaRPr lang="nl-NL"/>
        </a:p>
      </dgm:t>
    </dgm:pt>
    <dgm:pt modelId="{461CB844-5F6F-4473-9D8C-6497D499F3AC}" type="sibTrans" cxnId="{EBA06D4C-B323-4678-8987-D64764EE70FC}">
      <dgm:prSet/>
      <dgm:spPr/>
      <dgm:t>
        <a:bodyPr/>
        <a:lstStyle/>
        <a:p>
          <a:endParaRPr lang="nl-NL"/>
        </a:p>
      </dgm:t>
    </dgm:pt>
    <dgm:pt modelId="{3EFDDC52-205D-4990-9F17-E08687656FCA}">
      <dgm:prSet custT="1"/>
      <dgm:spPr/>
      <dgm:t>
        <a:bodyPr rtlCol="0"/>
        <a:lstStyle/>
        <a:p>
          <a:br>
            <a:rPr lang="nl-NL" sz="900" u="sng" noProof="0" dirty="0">
              <a:solidFill>
                <a:schemeClr val="tx1">
                  <a:lumMod val="65000"/>
                  <a:lumOff val="35000"/>
                </a:schemeClr>
              </a:solidFill>
            </a:rPr>
          </a:br>
          <a:endParaRPr lang="nl-NL" sz="900" u="sng" noProof="0" dirty="0">
            <a:solidFill>
              <a:schemeClr val="tx1">
                <a:lumMod val="65000"/>
                <a:lumOff val="35000"/>
              </a:schemeClr>
            </a:solidFill>
          </a:endParaRPr>
        </a:p>
      </dgm:t>
    </dgm:pt>
    <dgm:pt modelId="{546F982E-88C8-4E9F-8400-BC165E4ED35A}" type="parTrans" cxnId="{6378FD15-B38D-4CE8-BD43-06C4C2B5BF02}">
      <dgm:prSet/>
      <dgm:spPr/>
      <dgm:t>
        <a:bodyPr/>
        <a:lstStyle/>
        <a:p>
          <a:endParaRPr lang="nl-NL"/>
        </a:p>
      </dgm:t>
    </dgm:pt>
    <dgm:pt modelId="{8929DBAE-F300-4AD6-8125-22745D2B9078}" type="sibTrans" cxnId="{6378FD15-B38D-4CE8-BD43-06C4C2B5BF02}">
      <dgm:prSet/>
      <dgm:spPr/>
      <dgm:t>
        <a:bodyPr/>
        <a:lstStyle/>
        <a:p>
          <a:endParaRPr lang="nl-NL"/>
        </a:p>
      </dgm:t>
    </dgm:pt>
    <dgm:pt modelId="{F254C5E4-1B4F-49C5-9281-382E81C5BD3C}">
      <dgm:prSet custT="1"/>
      <dgm:spPr/>
      <dgm:t>
        <a:bodyPr rtlCol="0"/>
        <a:lstStyle/>
        <a:p>
          <a:r>
            <a:rPr lang="nl-NL" sz="900" u="sng" noProof="0" dirty="0">
              <a:solidFill>
                <a:schemeClr val="tx1">
                  <a:lumMod val="65000"/>
                  <a:lumOff val="35000"/>
                </a:schemeClr>
              </a:solidFill>
            </a:rPr>
            <a:t>Mijlpalen:</a:t>
          </a:r>
          <a:br>
            <a:rPr lang="nl-NL" sz="900" u="sng" noProof="0" dirty="0">
              <a:solidFill>
                <a:schemeClr val="tx1">
                  <a:lumMod val="65000"/>
                  <a:lumOff val="35000"/>
                </a:schemeClr>
              </a:solidFill>
            </a:rPr>
          </a:br>
          <a:r>
            <a:rPr lang="nl-NL" sz="900" u="none" noProof="0" dirty="0">
              <a:solidFill>
                <a:schemeClr val="tx1">
                  <a:lumMod val="65000"/>
                  <a:lumOff val="35000"/>
                </a:schemeClr>
              </a:solidFill>
            </a:rPr>
            <a:t>Voorlopige VSV Cijfers </a:t>
          </a:r>
          <a:br>
            <a:rPr lang="nl-NL" sz="900" u="sng" noProof="0" dirty="0">
              <a:solidFill>
                <a:schemeClr val="tx1">
                  <a:lumMod val="65000"/>
                  <a:lumOff val="35000"/>
                </a:schemeClr>
              </a:solidFill>
            </a:rPr>
          </a:br>
          <a:r>
            <a:rPr lang="nl-NL" sz="900" u="none" noProof="0" dirty="0">
              <a:solidFill>
                <a:schemeClr val="tx1">
                  <a:lumMod val="65000"/>
                  <a:lumOff val="35000"/>
                </a:schemeClr>
              </a:solidFill>
            </a:rPr>
            <a:t>Compleet conceptprogramma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Feedbackronde stakeholders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Besluitvorming in Bestuurlijk Overleg VSV en W&amp;I  </a:t>
          </a:r>
        </a:p>
      </dgm:t>
    </dgm:pt>
    <dgm:pt modelId="{2C69C415-7AB2-4582-9A53-2CAC678835BE}" type="parTrans" cxnId="{6D84AD2D-60F1-496A-8C62-0061EFEAA6E9}">
      <dgm:prSet/>
      <dgm:spPr/>
      <dgm:t>
        <a:bodyPr/>
        <a:lstStyle/>
        <a:p>
          <a:endParaRPr lang="nl-NL"/>
        </a:p>
      </dgm:t>
    </dgm:pt>
    <dgm:pt modelId="{D3FC44D2-806D-4A6E-B591-2FBD6B9652C8}" type="sibTrans" cxnId="{6D84AD2D-60F1-496A-8C62-0061EFEAA6E9}">
      <dgm:prSet/>
      <dgm:spPr/>
      <dgm:t>
        <a:bodyPr/>
        <a:lstStyle/>
        <a:p>
          <a:endParaRPr lang="nl-NL"/>
        </a:p>
      </dgm:t>
    </dgm:pt>
    <dgm:pt modelId="{B321447C-9E6D-47A0-BD1B-DFE419B34737}">
      <dgm:prSet phldrT="[Text]" custT="1"/>
      <dgm:spPr/>
      <dgm:t>
        <a:bodyPr/>
        <a:lstStyle/>
        <a:p>
          <a:r>
            <a:rPr lang="nl-NL" sz="900" u="sng" noProof="0" dirty="0">
              <a:solidFill>
                <a:schemeClr val="tx1">
                  <a:lumMod val="65000"/>
                  <a:lumOff val="35000"/>
                </a:schemeClr>
              </a:solidFill>
            </a:rPr>
            <a:t>Mijlpalen:</a:t>
          </a:r>
          <a:br>
            <a:rPr lang="nl-NL" sz="900" u="sng" noProof="0" dirty="0">
              <a:solidFill>
                <a:schemeClr val="tx1">
                  <a:lumMod val="65000"/>
                  <a:lumOff val="35000"/>
                </a:schemeClr>
              </a:solidFill>
            </a:rPr>
          </a:br>
          <a:r>
            <a:rPr lang="nl-NL" sz="900" u="none" noProof="0" dirty="0">
              <a:solidFill>
                <a:schemeClr val="tx1">
                  <a:lumMod val="65000"/>
                  <a:lumOff val="35000"/>
                </a:schemeClr>
              </a:solidFill>
            </a:rPr>
            <a:t>Projectstart met krachtenveldanalyse, SWOT en governance</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Toetsen en afronden regio analyse + evaluatie programma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Wetsvoorstel </a:t>
          </a:r>
          <a:r>
            <a:rPr lang="nl-NL" sz="900" u="none" noProof="0" dirty="0" err="1">
              <a:solidFill>
                <a:schemeClr val="tx1">
                  <a:lumMod val="65000"/>
                  <a:lumOff val="35000"/>
                </a:schemeClr>
              </a:solidFill>
            </a:rPr>
            <a:t>vSnD</a:t>
          </a:r>
          <a:r>
            <a:rPr lang="nl-NL" sz="900" u="none" noProof="0" dirty="0">
              <a:solidFill>
                <a:schemeClr val="tx1">
                  <a:lumMod val="65000"/>
                  <a:lumOff val="35000"/>
                </a:schemeClr>
              </a:solidFill>
            </a:rPr>
            <a:t> + vertaling naar regio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Kennismaking sleutelspelers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Beknopte deskresearch </a:t>
          </a:r>
          <a:br>
            <a:rPr lang="nl-NL" sz="900" u="none" noProof="0" dirty="0">
              <a:solidFill>
                <a:schemeClr val="tx1">
                  <a:lumMod val="65000"/>
                  <a:lumOff val="35000"/>
                </a:schemeClr>
              </a:solidFill>
            </a:rPr>
          </a:br>
          <a:endParaRPr lang="nl-NL" sz="900" u="none" noProof="0" dirty="0">
            <a:solidFill>
              <a:schemeClr val="tx1">
                <a:lumMod val="65000"/>
                <a:lumOff val="35000"/>
              </a:schemeClr>
            </a:solidFill>
          </a:endParaRPr>
        </a:p>
      </dgm:t>
    </dgm:pt>
    <dgm:pt modelId="{38A2E5F7-976E-46E3-8AA1-F002B84FACC9}" type="parTrans" cxnId="{CD53A745-D97D-4321-A19E-095D398F9955}">
      <dgm:prSet/>
      <dgm:spPr/>
      <dgm:t>
        <a:bodyPr/>
        <a:lstStyle/>
        <a:p>
          <a:endParaRPr lang="nl-NL"/>
        </a:p>
      </dgm:t>
    </dgm:pt>
    <dgm:pt modelId="{5E25E755-FFCB-4980-B467-E5EED3B9E2D9}" type="sibTrans" cxnId="{CD53A745-D97D-4321-A19E-095D398F9955}">
      <dgm:prSet/>
      <dgm:spPr/>
      <dgm:t>
        <a:bodyPr/>
        <a:lstStyle/>
        <a:p>
          <a:endParaRPr lang="nl-NL"/>
        </a:p>
      </dgm:t>
    </dgm:pt>
    <dgm:pt modelId="{8FA0ECB1-9604-4C7B-98A2-8B35D2EFAC83}">
      <dgm:prSet custT="1"/>
      <dgm:spPr/>
      <dgm:t>
        <a:bodyPr/>
        <a:lstStyle/>
        <a:p>
          <a:br>
            <a:rPr lang="nl-NL" sz="900" u="sng" noProof="0" dirty="0">
              <a:solidFill>
                <a:schemeClr val="tx1">
                  <a:lumMod val="65000"/>
                  <a:lumOff val="35000"/>
                </a:schemeClr>
              </a:solidFill>
            </a:rPr>
          </a:br>
          <a:br>
            <a:rPr lang="nl-NL" sz="900" u="none" noProof="0" dirty="0">
              <a:solidFill>
                <a:schemeClr val="tx1">
                  <a:lumMod val="65000"/>
                  <a:lumOff val="35000"/>
                </a:schemeClr>
              </a:solidFill>
            </a:rPr>
          </a:br>
          <a:r>
            <a:rPr lang="nl-NL" sz="900" u="sng" noProof="0" dirty="0">
              <a:solidFill>
                <a:schemeClr val="tx1">
                  <a:lumMod val="65000"/>
                  <a:lumOff val="35000"/>
                </a:schemeClr>
              </a:solidFill>
            </a:rPr>
            <a:t>Mijlpalen:</a:t>
          </a:r>
          <a:br>
            <a:rPr lang="nl-NL" sz="900" u="sng" noProof="0" dirty="0">
              <a:solidFill>
                <a:schemeClr val="tx1">
                  <a:lumMod val="65000"/>
                  <a:lumOff val="35000"/>
                </a:schemeClr>
              </a:solidFill>
            </a:rPr>
          </a:br>
          <a:r>
            <a:rPr lang="nl-NL" sz="900" u="none" noProof="0" dirty="0">
              <a:solidFill>
                <a:schemeClr val="tx1">
                  <a:lumMod val="65000"/>
                  <a:lumOff val="35000"/>
                </a:schemeClr>
              </a:solidFill>
            </a:rPr>
            <a:t>Definitieve VSV Cijfers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Besluit overlegstructuur BO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Oriënterende gesprekken met arbeidsmarktregio’s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Contact met jongeren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Interactieve sessie(s) </a:t>
          </a:r>
          <a:br>
            <a:rPr lang="nl-NL" sz="900" u="none" noProof="0" dirty="0">
              <a:solidFill>
                <a:schemeClr val="tx1">
                  <a:lumMod val="65000"/>
                  <a:lumOff val="35000"/>
                </a:schemeClr>
              </a:solidFill>
            </a:rPr>
          </a:br>
          <a:r>
            <a:rPr lang="nl-NL" sz="900" u="none" noProof="0" dirty="0">
              <a:solidFill>
                <a:schemeClr val="tx1">
                  <a:lumMod val="65000"/>
                  <a:lumOff val="35000"/>
                </a:schemeClr>
              </a:solidFill>
            </a:rPr>
            <a:t>Concept inhoudsopgave voor programma </a:t>
          </a:r>
        </a:p>
      </dgm:t>
    </dgm:pt>
    <dgm:pt modelId="{49D03A11-2A7A-405B-B041-FA3596903486}" type="sibTrans" cxnId="{D21C81F7-91C4-4F2A-B7D1-AB109D7777A2}">
      <dgm:prSet/>
      <dgm:spPr/>
      <dgm:t>
        <a:bodyPr/>
        <a:lstStyle/>
        <a:p>
          <a:endParaRPr lang="nl-NL"/>
        </a:p>
      </dgm:t>
    </dgm:pt>
    <dgm:pt modelId="{9D0628B6-C967-4E55-92A7-E2F772FA27D0}" type="parTrans" cxnId="{D21C81F7-91C4-4F2A-B7D1-AB109D7777A2}">
      <dgm:prSet/>
      <dgm:spPr/>
      <dgm:t>
        <a:bodyPr/>
        <a:lstStyle/>
        <a:p>
          <a:endParaRPr lang="nl-NL"/>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a:ln>
          <a:noFill/>
        </a:ln>
      </dgm:spPr>
    </dgm:pt>
    <dgm:pt modelId="{846B4BA4-33F0-43CE-A60E-B95E195AD5A9}" type="pres">
      <dgm:prSet presAssocID="{9DCEA5FC-4640-45AF-B712-7A4FD94AEF0D}"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custLinFactNeighborX="-1231" custLinFactNeighborY="-9043">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dgm:spPr>
        <a:ln>
          <a:noFill/>
        </a:ln>
      </dgm:spPr>
    </dgm:pt>
    <dgm:pt modelId="{032E0966-F86B-4BBD-BE80-8FAB861AF0E8}" type="pres">
      <dgm:prSet presAssocID="{096A9AF0-0DAE-4EB3-B448-4501DA034F4A}"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custLinFactNeighborX="903" custLinFactNeighborY="52500">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B930855A-277A-457A-9A95-BC48667DF2A7}" type="pres">
      <dgm:prSet presAssocID="{C6F16C5F-9D01-45D1-9B67-AE6BB297FC23}" presName="composite" presStyleCnt="0"/>
      <dgm:spPr/>
    </dgm:pt>
    <dgm:pt modelId="{4EF51E79-F08C-4452-AC9D-39ADFB0FBFA5}" type="pres">
      <dgm:prSet presAssocID="{C6F16C5F-9D01-45D1-9B67-AE6BB297FC23}"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17C6AA4-63DA-4998-A742-643FBF5359C9}" type="pres">
      <dgm:prSet presAssocID="{C6F16C5F-9D01-45D1-9B67-AE6BB297FC23}" presName="DropPinPlaceHolder" presStyleCnt="0"/>
      <dgm:spPr/>
    </dgm:pt>
    <dgm:pt modelId="{908D714C-F15F-4AE5-AD55-AD219A68612B}" type="pres">
      <dgm:prSet presAssocID="{C6F16C5F-9D01-45D1-9B67-AE6BB297FC23}" presName="DropPin" presStyleLbl="alignNode1" presStyleIdx="2" presStyleCnt="6"/>
      <dgm:spPr/>
    </dgm:pt>
    <dgm:pt modelId="{7B6EBCBC-6097-4CA0-B5E4-B13C230AEB3F}" type="pres">
      <dgm:prSet presAssocID="{C6F16C5F-9D01-45D1-9B67-AE6BB297FC23}"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AA43FF11-0296-421E-850C-0B7B2383389F}" type="pres">
      <dgm:prSet presAssocID="{C6F16C5F-9D01-45D1-9B67-AE6BB297FC23}" presName="L2TextContainer" presStyleLbl="revTx" presStyleIdx="4" presStyleCnt="12">
        <dgm:presLayoutVars>
          <dgm:bulletEnabled val="1"/>
        </dgm:presLayoutVars>
      </dgm:prSet>
      <dgm:spPr/>
    </dgm:pt>
    <dgm:pt modelId="{61221BCA-1506-454E-9B11-D6468468EB98}" type="pres">
      <dgm:prSet presAssocID="{C6F16C5F-9D01-45D1-9B67-AE6BB297FC23}" presName="L1TextContainer" presStyleLbl="revTx" presStyleIdx="5" presStyleCnt="12" custLinFactNeighborX="-1276" custLinFactNeighborY="15979">
        <dgm:presLayoutVars>
          <dgm:chMax val="1"/>
          <dgm:chPref val="1"/>
          <dgm:bulletEnabled val="1"/>
        </dgm:presLayoutVars>
      </dgm:prSet>
      <dgm:spPr/>
    </dgm:pt>
    <dgm:pt modelId="{123512D2-D924-4445-A43C-94A826DD7DA8}" type="pres">
      <dgm:prSet presAssocID="{C6F16C5F-9D01-45D1-9B67-AE6BB297FC23}"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C402EB8D-9C2E-4708-ABE2-474A7194546F}" type="pres">
      <dgm:prSet presAssocID="{C6F16C5F-9D01-45D1-9B67-AE6BB297FC23}" presName="EmptyPlaceHolder" presStyleCnt="0"/>
      <dgm:spPr/>
    </dgm:pt>
    <dgm:pt modelId="{BD100FED-7C07-4571-9F28-27651EF00521}" type="pres">
      <dgm:prSet presAssocID="{812F57FB-476D-424C-A9CA-E2BC8A242800}"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3" presStyleCnt="6"/>
      <dgm:spPr>
        <a:ln>
          <a:noFill/>
        </a:ln>
      </dgm:spPr>
    </dgm:pt>
    <dgm:pt modelId="{48CA82DA-B677-461B-A08D-337683480059}" type="pres">
      <dgm:prSet presAssocID="{212ADAAB-D5CB-4BBC-8DAF-7340FD334994}"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D1646913-A3FA-4470-A3E9-C64B0A13A62A}" type="pres">
      <dgm:prSet presAssocID="{212ADAAB-D5CB-4BBC-8DAF-7340FD334994}" presName="L2TextContainer" presStyleLbl="revTx" presStyleIdx="6" presStyleCnt="12">
        <dgm:presLayoutVars>
          <dgm:bulletEnabled val="1"/>
        </dgm:presLayoutVars>
      </dgm:prSet>
      <dgm:spPr/>
    </dgm:pt>
    <dgm:pt modelId="{6EC2FC68-E1B8-4274-8090-C2C96A4CD82C}" type="pres">
      <dgm:prSet presAssocID="{212ADAAB-D5CB-4BBC-8DAF-7340FD334994}" presName="L1TextContainer" presStyleLbl="revTx" presStyleIdx="7" presStyleCnt="12" custLinFactNeighborX="-256" custLinFactNeighborY="18260">
        <dgm:presLayoutVars>
          <dgm:chMax val="1"/>
          <dgm:chPref val="1"/>
          <dgm:bulletEnabled val="1"/>
        </dgm:presLayoutVars>
      </dgm:prSet>
      <dgm:spPr/>
    </dgm:pt>
    <dgm:pt modelId="{4F41BF23-550C-4E7F-977E-3D22E3AF7B51}" type="pres">
      <dgm:prSet presAssocID="{212ADAAB-D5CB-4BBC-8DAF-7340FD334994}"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5018695D-CFD4-49F8-8967-BA8A0C0A0DE1}" type="pres">
      <dgm:prSet presAssocID="{212ADAAB-D5CB-4BBC-8DAF-7340FD334994}" presName="EmptyPlaceHolder" presStyleCnt="0"/>
      <dgm:spPr/>
    </dgm:pt>
    <dgm:pt modelId="{9B7718A9-D48A-47E3-A4D2-17EA608B618D}" type="pres">
      <dgm:prSet presAssocID="{AB2787E4-2A8B-428D-A4AE-2B14DCFFC4E7}" presName="spaceBetweenRectangles" presStyleCnt="0"/>
      <dgm:spPr/>
    </dgm:pt>
    <dgm:pt modelId="{086E8301-9D63-4228-BBDB-8A60602499BA}" type="pres">
      <dgm:prSet presAssocID="{747FA249-D6D2-40AE-8926-C58EC247D9EE}" presName="composite" presStyleCnt="0"/>
      <dgm:spPr/>
    </dgm:pt>
    <dgm:pt modelId="{EEC73FBC-E015-46D9-9D9B-593DB679C4F6}" type="pres">
      <dgm:prSet presAssocID="{747FA249-D6D2-40AE-8926-C58EC247D9EE}"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8D1D041-B853-449B-AE82-D8A2FD58A24B}" type="pres">
      <dgm:prSet presAssocID="{747FA249-D6D2-40AE-8926-C58EC247D9EE}" presName="DropPinPlaceHolder" presStyleCnt="0"/>
      <dgm:spPr/>
    </dgm:pt>
    <dgm:pt modelId="{70D92B90-3243-4629-ACEA-96331127D123}" type="pres">
      <dgm:prSet presAssocID="{747FA249-D6D2-40AE-8926-C58EC247D9EE}" presName="DropPin" presStyleLbl="alignNode1" presStyleIdx="4" presStyleCnt="6"/>
      <dgm:spPr/>
    </dgm:pt>
    <dgm:pt modelId="{768358E4-2717-4324-9B10-39A226061D8D}" type="pres">
      <dgm:prSet presAssocID="{747FA249-D6D2-40AE-8926-C58EC247D9EE}"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0E491C10-9851-4182-8E62-A30A7A47E2E6}" type="pres">
      <dgm:prSet presAssocID="{747FA249-D6D2-40AE-8926-C58EC247D9EE}" presName="L2TextContainer" presStyleLbl="revTx" presStyleIdx="8" presStyleCnt="12">
        <dgm:presLayoutVars>
          <dgm:bulletEnabled val="1"/>
        </dgm:presLayoutVars>
      </dgm:prSet>
      <dgm:spPr/>
    </dgm:pt>
    <dgm:pt modelId="{0BB40A07-BD8A-46CC-BB70-DE488F71B1BB}" type="pres">
      <dgm:prSet presAssocID="{747FA249-D6D2-40AE-8926-C58EC247D9EE}" presName="L1TextContainer" presStyleLbl="revTx" presStyleIdx="9" presStyleCnt="12" custScaleX="70273" custLinFactNeighborX="-13015" custLinFactNeighborY="32234">
        <dgm:presLayoutVars>
          <dgm:chMax val="1"/>
          <dgm:chPref val="1"/>
          <dgm:bulletEnabled val="1"/>
        </dgm:presLayoutVars>
      </dgm:prSet>
      <dgm:spPr/>
    </dgm:pt>
    <dgm:pt modelId="{F47D7822-F23C-4723-9516-8301B53BF958}" type="pres">
      <dgm:prSet presAssocID="{747FA249-D6D2-40AE-8926-C58EC247D9EE}"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071F4041-2ADE-4F5A-A351-5DB8F0B8BD16}" type="pres">
      <dgm:prSet presAssocID="{747FA249-D6D2-40AE-8926-C58EC247D9EE}" presName="EmptyPlaceHolder" presStyleCnt="0"/>
      <dgm:spPr/>
    </dgm:pt>
    <dgm:pt modelId="{164D66E4-355F-41DB-89C9-8E5346BC7A9D}" type="pres">
      <dgm:prSet presAssocID="{D035528E-12A4-492E-9B50-858C0A5E09C3}" presName="spaceBetweenRectangles" presStyleCnt="0"/>
      <dgm:spPr/>
    </dgm:pt>
    <dgm:pt modelId="{481C08E5-3C16-4E77-BC2A-7745CAF754D5}" type="pres">
      <dgm:prSet presAssocID="{345AE3C6-E97F-4FD1-930F-B79BE2D92DE3}" presName="composite" presStyleCnt="0"/>
      <dgm:spPr/>
    </dgm:pt>
    <dgm:pt modelId="{BA84597E-0DD1-4469-BA43-64105B5B0866}" type="pres">
      <dgm:prSet presAssocID="{345AE3C6-E97F-4FD1-930F-B79BE2D92DE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5C7D2CF-38F6-48C6-9287-961C5B1BC776}" type="pres">
      <dgm:prSet presAssocID="{345AE3C6-E97F-4FD1-930F-B79BE2D92DE3}" presName="DropPinPlaceHolder" presStyleCnt="0"/>
      <dgm:spPr/>
    </dgm:pt>
    <dgm:pt modelId="{16B6A188-E842-43E4-AB8D-1D7CF377B872}" type="pres">
      <dgm:prSet presAssocID="{345AE3C6-E97F-4FD1-930F-B79BE2D92DE3}" presName="DropPin" presStyleLbl="alignNode1" presStyleIdx="5" presStyleCnt="6" custLinFactNeighborX="2046"/>
      <dgm:spPr/>
    </dgm:pt>
    <dgm:pt modelId="{630FDC2E-B243-466E-9063-B8F70527AC4A}" type="pres">
      <dgm:prSet presAssocID="{345AE3C6-E97F-4FD1-930F-B79BE2D92DE3}"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0C21D71E-9473-4080-9335-954385A5D90D}" type="pres">
      <dgm:prSet presAssocID="{345AE3C6-E97F-4FD1-930F-B79BE2D92DE3}" presName="L2TextContainer" presStyleLbl="revTx" presStyleIdx="10" presStyleCnt="12">
        <dgm:presLayoutVars>
          <dgm:bulletEnabled val="1"/>
        </dgm:presLayoutVars>
      </dgm:prSet>
      <dgm:spPr/>
    </dgm:pt>
    <dgm:pt modelId="{FB1EEAB7-B50A-456E-93FB-923514D034C5}" type="pres">
      <dgm:prSet presAssocID="{345AE3C6-E97F-4FD1-930F-B79BE2D92DE3}" presName="L1TextContainer" presStyleLbl="revTx" presStyleIdx="11" presStyleCnt="12" custLinFactNeighborX="-510" custLinFactNeighborY="9130">
        <dgm:presLayoutVars>
          <dgm:chMax val="1"/>
          <dgm:chPref val="1"/>
          <dgm:bulletEnabled val="1"/>
        </dgm:presLayoutVars>
      </dgm:prSet>
      <dgm:spPr/>
    </dgm:pt>
    <dgm:pt modelId="{A59FCE31-041F-43BF-B9F9-4F056C228E5A}" type="pres">
      <dgm:prSet presAssocID="{345AE3C6-E97F-4FD1-930F-B79BE2D92DE3}"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8F2F26E3-E9A6-4050-9370-79BDBE271BD3}" type="pres">
      <dgm:prSet presAssocID="{345AE3C6-E97F-4FD1-930F-B79BE2D92DE3}" presName="EmptyPlaceHolder" presStyleCnt="0"/>
      <dgm:spPr/>
    </dgm:pt>
  </dgm:ptLst>
  <dgm:cxnLst>
    <dgm:cxn modelId="{6378FD15-B38D-4CE8-BD43-06C4C2B5BF02}" srcId="{212ADAAB-D5CB-4BBC-8DAF-7340FD334994}" destId="{3EFDDC52-205D-4990-9F17-E08687656FCA}" srcOrd="0" destOrd="0" parTransId="{546F982E-88C8-4E9F-8400-BC165E4ED35A}" sibTransId="{8929DBAE-F300-4AD6-8125-22745D2B9078}"/>
    <dgm:cxn modelId="{2F02861A-3FDC-4C2B-B724-282D5914D85A}" type="presOf" srcId="{212ADAAB-D5CB-4BBC-8DAF-7340FD334994}" destId="{6EC2FC68-E1B8-4274-8090-C2C96A4CD82C}" srcOrd="0" destOrd="0" presId="urn:microsoft.com/office/officeart/2017/3/layout/DropPinTimeline"/>
    <dgm:cxn modelId="{6D84AD2D-60F1-496A-8C62-0061EFEAA6E9}" srcId="{212ADAAB-D5CB-4BBC-8DAF-7340FD334994}" destId="{F254C5E4-1B4F-49C5-9281-382E81C5BD3C}" srcOrd="1" destOrd="0" parTransId="{2C69C415-7AB2-4582-9A53-2CAC678835BE}" sibTransId="{D3FC44D2-806D-4A6E-B591-2FBD6B9652C8}"/>
    <dgm:cxn modelId="{39A11E5C-7A57-4117-A6DF-36000C29509C}" srcId="{9DCEA5FC-4640-45AF-B712-7A4FD94AEF0D}" destId="{831701CF-77C7-46C0-A913-8CC39517BAB8}" srcOrd="0" destOrd="0" parTransId="{13FBC60D-3EA6-4496-BA97-C1AE8C7F8961}" sibTransId="{75156CDF-E17B-4DAD-AE37-EA44D7F37090}"/>
    <dgm:cxn modelId="{AEE7465F-A933-49A4-9078-18094DB6EE76}" srcId="{C6F16C5F-9D01-45D1-9B67-AE6BB297FC23}" destId="{ACF33832-9A1B-4616-B6F2-031A56E9CA2E}" srcOrd="0" destOrd="0" parTransId="{C74BEA89-0695-406F-A221-EA86233290B4}" sibTransId="{05730E6D-29AD-4B4A-9249-F373F442F570}"/>
    <dgm:cxn modelId="{A171F661-6582-43C6-8723-92C75631FA15}" type="presOf" srcId="{AD128176-B32C-4938-98F1-F40E78C01506}" destId="{0C21D71E-9473-4080-9335-954385A5D90D}" srcOrd="0" destOrd="0" presId="urn:microsoft.com/office/officeart/2017/3/layout/DropPinTimeline"/>
    <dgm:cxn modelId="{CD53A745-D97D-4321-A19E-095D398F9955}" srcId="{9DCEA5FC-4640-45AF-B712-7A4FD94AEF0D}" destId="{B321447C-9E6D-47A0-BD1B-DFE419B34737}" srcOrd="1" destOrd="0" parTransId="{38A2E5F7-976E-46E3-8AA1-F002B84FACC9}" sibTransId="{5E25E755-FFCB-4980-B467-E5EED3B9E2D9}"/>
    <dgm:cxn modelId="{EF8ADF45-7350-4AD2-973C-E7169897C3B6}" srcId="{63085546-7C7C-4B3E-ABEB-2669F1A65FB2}" destId="{345AE3C6-E97F-4FD1-930F-B79BE2D92DE3}" srcOrd="5" destOrd="0" parTransId="{14E0B891-E7C2-40B7-A254-D86EBBE794A8}" sibTransId="{C342EC36-C2AE-4C88-A41E-D8FDC281624C}"/>
    <dgm:cxn modelId="{5D40C948-A424-41CC-871D-9BAFBD0C06BF}" type="presOf" srcId="{3EFDDC52-205D-4990-9F17-E08687656FCA}" destId="{D1646913-A3FA-4470-A3E9-C64B0A13A62A}"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3" destOrd="0" parTransId="{45F6D312-A686-491E-95E3-EFB9640CC472}" sibTransId="{AB2787E4-2A8B-428D-A4AE-2B14DCFFC4E7}"/>
    <dgm:cxn modelId="{EBA06D4C-B323-4678-8987-D64764EE70FC}" srcId="{345AE3C6-E97F-4FD1-930F-B79BE2D92DE3}" destId="{AD128176-B32C-4938-98F1-F40E78C01506}" srcOrd="0" destOrd="0" parTransId="{E1F757EA-4B46-46CC-9488-512594E9F197}" sibTransId="{461CB844-5F6F-4473-9D8C-6497D499F3AC}"/>
    <dgm:cxn modelId="{601FA375-B804-4895-B969-A3CE7B37C85C}" type="presOf" srcId="{096A9AF0-0DAE-4EB3-B448-4501DA034F4A}" destId="{C1E34084-406C-48D5-88FE-7226282DBC49}" srcOrd="0" destOrd="0" presId="urn:microsoft.com/office/officeart/2017/3/layout/DropPinTimeline"/>
    <dgm:cxn modelId="{9CB30956-DFC0-486D-8DA6-F647737B4DBB}" type="presOf" srcId="{F254C5E4-1B4F-49C5-9281-382E81C5BD3C}" destId="{D1646913-A3FA-4470-A3E9-C64B0A13A62A}" srcOrd="0" destOrd="1"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1A5B635A-42D8-4682-AF10-DD924678B251}" type="presOf" srcId="{8FA0ECB1-9604-4C7B-98A2-8B35D2EFAC83}" destId="{B608C5A1-CE9E-4410-9F2F-F714CC6AB069}" srcOrd="0" destOrd="1" presId="urn:microsoft.com/office/officeart/2017/3/layout/DropPinTimeline"/>
    <dgm:cxn modelId="{E1A0E87B-0FA1-43BC-ACED-E4833537E5EE}" type="presOf" srcId="{345AE3C6-E97F-4FD1-930F-B79BE2D92DE3}" destId="{FB1EEAB7-B50A-456E-93FB-923514D034C5}" srcOrd="0" destOrd="0" presId="urn:microsoft.com/office/officeart/2017/3/layout/DropPinTimeline"/>
    <dgm:cxn modelId="{27375180-570B-4DB1-BAB5-E24DAF555030}" srcId="{63085546-7C7C-4B3E-ABEB-2669F1A65FB2}" destId="{C6F16C5F-9D01-45D1-9B67-AE6BB297FC23}" srcOrd="2" destOrd="0" parTransId="{76579C56-830F-4053-A2DF-81AE3D3A5641}" sibTransId="{812F57FB-476D-424C-A9CA-E2BC8A242800}"/>
    <dgm:cxn modelId="{0F386583-F61B-4928-A0D0-ED2168A64F22}" type="presOf" srcId="{B321447C-9E6D-47A0-BD1B-DFE419B34737}" destId="{A782CF5D-A585-4990-846A-5EDBD19A9BDB}" srcOrd="0" destOrd="1" presId="urn:microsoft.com/office/officeart/2017/3/layout/DropPinTimeline"/>
    <dgm:cxn modelId="{75205E86-394D-4FF3-930D-3356996358E2}" type="presOf" srcId="{C6F16C5F-9D01-45D1-9B67-AE6BB297FC23}" destId="{61221BCA-1506-454E-9B11-D6468468EB98}" srcOrd="0" destOrd="0" presId="urn:microsoft.com/office/officeart/2017/3/layout/DropPinTimeline"/>
    <dgm:cxn modelId="{2DF3878A-55A6-4D68-8667-D604B3332150}" type="presOf" srcId="{747FA249-D6D2-40AE-8926-C58EC247D9EE}" destId="{0BB40A07-BD8A-46CC-BB70-DE488F71B1BB}"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3C54ED97-AD18-4F10-8F65-807DC2213373}" srcId="{63085546-7C7C-4B3E-ABEB-2669F1A65FB2}" destId="{747FA249-D6D2-40AE-8926-C58EC247D9EE}" srcOrd="4" destOrd="0" parTransId="{CFDD48E4-4690-41C7-85AE-2FA04208F923}" sibTransId="{D035528E-12A4-492E-9B50-858C0A5E09C3}"/>
    <dgm:cxn modelId="{F16073A4-7F3E-4CB9-8FB4-14646A5FA672}" type="presOf" srcId="{831701CF-77C7-46C0-A913-8CC39517BAB8}" destId="{A782CF5D-A585-4990-846A-5EDBD19A9BDB}" srcOrd="0" destOrd="0" presId="urn:microsoft.com/office/officeart/2017/3/layout/DropPinTimeline"/>
    <dgm:cxn modelId="{CA0753BD-DB60-4D68-8486-5B376B839B26}" srcId="{63085546-7C7C-4B3E-ABEB-2669F1A65FB2}" destId="{096A9AF0-0DAE-4EB3-B448-4501DA034F4A}" srcOrd="1" destOrd="0" parTransId="{8CE6ABD6-768E-42C8-9029-C3B5F278B21C}" sibTransId="{6B0D7DA9-E6ED-4137-9716-F48BF62327A8}"/>
    <dgm:cxn modelId="{4943B5D9-9ED3-461D-8656-724851AD2EAD}" type="presOf" srcId="{F66E45F5-4302-408A-BE4D-1A935E27044B}" destId="{0E491C10-9851-4182-8E62-A30A7A47E2E6}" srcOrd="0" destOrd="0" presId="urn:microsoft.com/office/officeart/2017/3/layout/DropPinTimeline"/>
    <dgm:cxn modelId="{145B75DE-4B05-465E-9B64-D0778C69F65A}" type="presOf" srcId="{ACF33832-9A1B-4616-B6F2-031A56E9CA2E}" destId="{AA43FF11-0296-421E-850C-0B7B2383389F}" srcOrd="0" destOrd="0" presId="urn:microsoft.com/office/officeart/2017/3/layout/DropPinTimeline"/>
    <dgm:cxn modelId="{23D267E2-C3E5-45C0-88CA-7B9DAC006D24}" type="presOf" srcId="{B063C7E2-DC26-4DAC-941C-447E4292A9B7}" destId="{B608C5A1-CE9E-4410-9F2F-F714CC6AB069}" srcOrd="0" destOrd="0" presId="urn:microsoft.com/office/officeart/2017/3/layout/DropPinTimeline"/>
    <dgm:cxn modelId="{CD3F9FEE-8D32-4E51-85A9-2DCBE1A02189}" srcId="{747FA249-D6D2-40AE-8926-C58EC247D9EE}" destId="{F66E45F5-4302-408A-BE4D-1A935E27044B}" srcOrd="0" destOrd="0" parTransId="{DB1BC822-9906-4360-8CF9-4307FE782636}" sibTransId="{1C0F823F-AB6A-462C-ACA4-E7721CC11E71}"/>
    <dgm:cxn modelId="{D21C81F7-91C4-4F2A-B7D1-AB109D7777A2}" srcId="{096A9AF0-0DAE-4EB3-B448-4501DA034F4A}" destId="{8FA0ECB1-9604-4C7B-98A2-8B35D2EFAC83}" srcOrd="1" destOrd="0" parTransId="{9D0628B6-C967-4E55-92A7-E2F772FA27D0}" sibTransId="{49D03A11-2A7A-405B-B041-FA3596903486}"/>
    <dgm:cxn modelId="{EFE889FE-A84A-4F8E-83F6-9088B2121979}" srcId="{096A9AF0-0DAE-4EB3-B448-4501DA034F4A}" destId="{B063C7E2-DC26-4DAC-941C-447E4292A9B7}" srcOrd="0" destOrd="0" parTransId="{1FEFD590-99B9-4590-B0B0-E3C9792CA337}" sibTransId="{22A8C185-372F-4FA4-BA4A-3DF11336D126}"/>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B6BD4EAD-88CA-497E-9AC3-5BC7E50C44E4}" type="presParOf" srcId="{46A6B157-7198-41C4-9D25-C4F8885F1B6F}" destId="{B930855A-277A-457A-9A95-BC48667DF2A7}" srcOrd="4" destOrd="0" presId="urn:microsoft.com/office/officeart/2017/3/layout/DropPinTimeline"/>
    <dgm:cxn modelId="{B687D272-C0F6-4851-ABA2-32D5710A2A89}" type="presParOf" srcId="{B930855A-277A-457A-9A95-BC48667DF2A7}" destId="{4EF51E79-F08C-4452-AC9D-39ADFB0FBFA5}" srcOrd="0" destOrd="0" presId="urn:microsoft.com/office/officeart/2017/3/layout/DropPinTimeline"/>
    <dgm:cxn modelId="{61EF4A41-8BD5-4382-8D15-5EDEB9691D47}" type="presParOf" srcId="{B930855A-277A-457A-9A95-BC48667DF2A7}" destId="{417C6AA4-63DA-4998-A742-643FBF5359C9}" srcOrd="1" destOrd="0" presId="urn:microsoft.com/office/officeart/2017/3/layout/DropPinTimeline"/>
    <dgm:cxn modelId="{E4BF8B0D-C33B-4E1B-AFB1-02B5DFA96F8B}" type="presParOf" srcId="{417C6AA4-63DA-4998-A742-643FBF5359C9}" destId="{908D714C-F15F-4AE5-AD55-AD219A68612B}" srcOrd="0" destOrd="0" presId="urn:microsoft.com/office/officeart/2017/3/layout/DropPinTimeline"/>
    <dgm:cxn modelId="{CBB8D9D9-85D8-479B-AAB1-A664B0D348B8}" type="presParOf" srcId="{417C6AA4-63DA-4998-A742-643FBF5359C9}" destId="{7B6EBCBC-6097-4CA0-B5E4-B13C230AEB3F}" srcOrd="1" destOrd="0" presId="urn:microsoft.com/office/officeart/2017/3/layout/DropPinTimeline"/>
    <dgm:cxn modelId="{DAAA205A-02A5-4B76-B29F-4944FA48F5BF}" type="presParOf" srcId="{B930855A-277A-457A-9A95-BC48667DF2A7}" destId="{AA43FF11-0296-421E-850C-0B7B2383389F}" srcOrd="2" destOrd="0" presId="urn:microsoft.com/office/officeart/2017/3/layout/DropPinTimeline"/>
    <dgm:cxn modelId="{C4098ACA-FF87-4B13-AE29-6E6184C5FDD8}" type="presParOf" srcId="{B930855A-277A-457A-9A95-BC48667DF2A7}" destId="{61221BCA-1506-454E-9B11-D6468468EB98}" srcOrd="3" destOrd="0" presId="urn:microsoft.com/office/officeart/2017/3/layout/DropPinTimeline"/>
    <dgm:cxn modelId="{9D6B1435-D48D-40F2-9B5B-70B5323F2B58}" type="presParOf" srcId="{B930855A-277A-457A-9A95-BC48667DF2A7}" destId="{123512D2-D924-4445-A43C-94A826DD7DA8}" srcOrd="4" destOrd="0" presId="urn:microsoft.com/office/officeart/2017/3/layout/DropPinTimeline"/>
    <dgm:cxn modelId="{2F3ED637-DCBE-4A6A-B00A-16EDDEBCA0C8}" type="presParOf" srcId="{B930855A-277A-457A-9A95-BC48667DF2A7}" destId="{C402EB8D-9C2E-4708-ABE2-474A7194546F}" srcOrd="5" destOrd="0" presId="urn:microsoft.com/office/officeart/2017/3/layout/DropPinTimeline"/>
    <dgm:cxn modelId="{686A1357-980C-4A29-A2ED-9EAABFD82754}" type="presParOf" srcId="{46A6B157-7198-41C4-9D25-C4F8885F1B6F}" destId="{BD100FED-7C07-4571-9F28-27651EF00521}" srcOrd="5" destOrd="0" presId="urn:microsoft.com/office/officeart/2017/3/layout/DropPinTimeline"/>
    <dgm:cxn modelId="{2E35C8AB-C54E-4DE6-98F2-126D8B12CA35}" type="presParOf" srcId="{46A6B157-7198-41C4-9D25-C4F8885F1B6F}" destId="{A1AE2BC4-A99C-4DD3-A84D-EB3461D18287}" srcOrd="6"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EC053D4B-1954-4385-9586-ECA3509D42D3}" type="presParOf" srcId="{46A6B157-7198-41C4-9D25-C4F8885F1B6F}" destId="{9B7718A9-D48A-47E3-A4D2-17EA608B618D}" srcOrd="7" destOrd="0" presId="urn:microsoft.com/office/officeart/2017/3/layout/DropPinTimeline"/>
    <dgm:cxn modelId="{6560BD65-3EDC-469A-8A53-7DFCC758BBAB}" type="presParOf" srcId="{46A6B157-7198-41C4-9D25-C4F8885F1B6F}" destId="{086E8301-9D63-4228-BBDB-8A60602499BA}" srcOrd="8" destOrd="0" presId="urn:microsoft.com/office/officeart/2017/3/layout/DropPinTimeline"/>
    <dgm:cxn modelId="{7FEB6161-C22E-4CF9-BCAF-640B4E534873}" type="presParOf" srcId="{086E8301-9D63-4228-BBDB-8A60602499BA}" destId="{EEC73FBC-E015-46D9-9D9B-593DB679C4F6}" srcOrd="0" destOrd="0" presId="urn:microsoft.com/office/officeart/2017/3/layout/DropPinTimeline"/>
    <dgm:cxn modelId="{040CDD27-4BA4-4393-8704-09BF2425885D}" type="presParOf" srcId="{086E8301-9D63-4228-BBDB-8A60602499BA}" destId="{88D1D041-B853-449B-AE82-D8A2FD58A24B}" srcOrd="1" destOrd="0" presId="urn:microsoft.com/office/officeart/2017/3/layout/DropPinTimeline"/>
    <dgm:cxn modelId="{D6B6856E-5F89-4DE9-9B1E-45A9BB2A8F4B}" type="presParOf" srcId="{88D1D041-B853-449B-AE82-D8A2FD58A24B}" destId="{70D92B90-3243-4629-ACEA-96331127D123}" srcOrd="0" destOrd="0" presId="urn:microsoft.com/office/officeart/2017/3/layout/DropPinTimeline"/>
    <dgm:cxn modelId="{A7E17F0C-4C6A-4813-B850-28690ABD21CB}" type="presParOf" srcId="{88D1D041-B853-449B-AE82-D8A2FD58A24B}" destId="{768358E4-2717-4324-9B10-39A226061D8D}" srcOrd="1" destOrd="0" presId="urn:microsoft.com/office/officeart/2017/3/layout/DropPinTimeline"/>
    <dgm:cxn modelId="{342BCD6C-72BC-4774-8A87-BA34DBAA3155}" type="presParOf" srcId="{086E8301-9D63-4228-BBDB-8A60602499BA}" destId="{0E491C10-9851-4182-8E62-A30A7A47E2E6}" srcOrd="2" destOrd="0" presId="urn:microsoft.com/office/officeart/2017/3/layout/DropPinTimeline"/>
    <dgm:cxn modelId="{D739DDB3-F0B8-4888-8CE8-D65AC04BE7E5}" type="presParOf" srcId="{086E8301-9D63-4228-BBDB-8A60602499BA}" destId="{0BB40A07-BD8A-46CC-BB70-DE488F71B1BB}" srcOrd="3" destOrd="0" presId="urn:microsoft.com/office/officeart/2017/3/layout/DropPinTimeline"/>
    <dgm:cxn modelId="{B6CE7BE0-25F4-4F97-8676-468F5966B394}" type="presParOf" srcId="{086E8301-9D63-4228-BBDB-8A60602499BA}" destId="{F47D7822-F23C-4723-9516-8301B53BF958}" srcOrd="4" destOrd="0" presId="urn:microsoft.com/office/officeart/2017/3/layout/DropPinTimeline"/>
    <dgm:cxn modelId="{8B6DE585-211D-46F8-B77D-7867705FCB26}" type="presParOf" srcId="{086E8301-9D63-4228-BBDB-8A60602499BA}" destId="{071F4041-2ADE-4F5A-A351-5DB8F0B8BD16}" srcOrd="5" destOrd="0" presId="urn:microsoft.com/office/officeart/2017/3/layout/DropPinTimeline"/>
    <dgm:cxn modelId="{1986B0C5-07F8-4700-850D-38B5CE980443}" type="presParOf" srcId="{46A6B157-7198-41C4-9D25-C4F8885F1B6F}" destId="{164D66E4-355F-41DB-89C9-8E5346BC7A9D}" srcOrd="9" destOrd="0" presId="urn:microsoft.com/office/officeart/2017/3/layout/DropPinTimeline"/>
    <dgm:cxn modelId="{9C5E0D2A-ED25-445D-ABC2-EB674AEDE10A}" type="presParOf" srcId="{46A6B157-7198-41C4-9D25-C4F8885F1B6F}" destId="{481C08E5-3C16-4E77-BC2A-7745CAF754D5}" srcOrd="10" destOrd="0" presId="urn:microsoft.com/office/officeart/2017/3/layout/DropPinTimeline"/>
    <dgm:cxn modelId="{FE61AA7F-EC42-4545-813F-FC62515FBD4D}" type="presParOf" srcId="{481C08E5-3C16-4E77-BC2A-7745CAF754D5}" destId="{BA84597E-0DD1-4469-BA43-64105B5B0866}" srcOrd="0" destOrd="0" presId="urn:microsoft.com/office/officeart/2017/3/layout/DropPinTimeline"/>
    <dgm:cxn modelId="{795B11F0-060E-49E3-B742-CEDBD7091AE3}" type="presParOf" srcId="{481C08E5-3C16-4E77-BC2A-7745CAF754D5}" destId="{45C7D2CF-38F6-48C6-9287-961C5B1BC776}" srcOrd="1" destOrd="0" presId="urn:microsoft.com/office/officeart/2017/3/layout/DropPinTimeline"/>
    <dgm:cxn modelId="{9F0D06C8-427B-4D06-976E-100BEC1F1773}" type="presParOf" srcId="{45C7D2CF-38F6-48C6-9287-961C5B1BC776}" destId="{16B6A188-E842-43E4-AB8D-1D7CF377B872}" srcOrd="0" destOrd="0" presId="urn:microsoft.com/office/officeart/2017/3/layout/DropPinTimeline"/>
    <dgm:cxn modelId="{0B85685E-4372-40CB-AF29-BE0E4BC077F5}" type="presParOf" srcId="{45C7D2CF-38F6-48C6-9287-961C5B1BC776}" destId="{630FDC2E-B243-466E-9063-B8F70527AC4A}" srcOrd="1" destOrd="0" presId="urn:microsoft.com/office/officeart/2017/3/layout/DropPinTimeline"/>
    <dgm:cxn modelId="{8208B944-CB97-4147-90ED-84B280157EBE}" type="presParOf" srcId="{481C08E5-3C16-4E77-BC2A-7745CAF754D5}" destId="{0C21D71E-9473-4080-9335-954385A5D90D}" srcOrd="2" destOrd="0" presId="urn:microsoft.com/office/officeart/2017/3/layout/DropPinTimeline"/>
    <dgm:cxn modelId="{D61AE625-528B-40D9-A034-CD358458E036}" type="presParOf" srcId="{481C08E5-3C16-4E77-BC2A-7745CAF754D5}" destId="{FB1EEAB7-B50A-456E-93FB-923514D034C5}" srcOrd="3" destOrd="0" presId="urn:microsoft.com/office/officeart/2017/3/layout/DropPinTimeline"/>
    <dgm:cxn modelId="{1A3A7C1D-7E45-41D5-AD5D-D2A671AFE53C}" type="presParOf" srcId="{481C08E5-3C16-4E77-BC2A-7745CAF754D5}" destId="{A59FCE31-041F-43BF-B9F9-4F056C228E5A}" srcOrd="4" destOrd="0" presId="urn:microsoft.com/office/officeart/2017/3/layout/DropPinTimeline"/>
    <dgm:cxn modelId="{F4739906-F3E7-4E1B-8E37-3695AB9C6ECC}" type="presParOf" srcId="{481C08E5-3C16-4E77-BC2A-7745CAF754D5}" destId="{8F2F26E3-E9A6-4050-9370-79BDBE271BD3}"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659794"/>
          <a:ext cx="9876068"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115938" y="617829"/>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58319"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548238" y="1035166"/>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endParaRPr lang="nl-NL" sz="900" u="none" kern="1200" noProof="0">
            <a:solidFill>
              <a:schemeClr val="tx1">
                <a:lumMod val="65000"/>
                <a:lumOff val="35000"/>
              </a:schemeClr>
            </a:solidFill>
          </a:endParaRPr>
        </a:p>
        <a:p>
          <a:pPr marL="0" lvl="0" indent="0" algn="l" defTabSz="400050">
            <a:lnSpc>
              <a:spcPct val="90000"/>
            </a:lnSpc>
            <a:spcBef>
              <a:spcPct val="0"/>
            </a:spcBef>
            <a:spcAft>
              <a:spcPct val="35000"/>
            </a:spcAft>
            <a:buNone/>
          </a:pPr>
          <a:r>
            <a:rPr lang="nl-NL" sz="900" u="sng" kern="1200" noProof="0" dirty="0">
              <a:solidFill>
                <a:schemeClr val="tx1">
                  <a:lumMod val="65000"/>
                  <a:lumOff val="35000"/>
                </a:schemeClr>
              </a:solidFill>
            </a:rPr>
            <a:t>Mijlpalen:</a:t>
          </a:r>
          <a:br>
            <a:rPr lang="nl-NL" sz="900" u="sng" kern="1200" noProof="0" dirty="0">
              <a:solidFill>
                <a:schemeClr val="tx1">
                  <a:lumMod val="65000"/>
                  <a:lumOff val="35000"/>
                </a:schemeClr>
              </a:solidFill>
            </a:rPr>
          </a:br>
          <a:r>
            <a:rPr lang="nl-NL" sz="900" u="none" kern="1200" noProof="0" dirty="0">
              <a:solidFill>
                <a:schemeClr val="tx1">
                  <a:lumMod val="65000"/>
                  <a:lumOff val="35000"/>
                </a:schemeClr>
              </a:solidFill>
            </a:rPr>
            <a:t>Projectstart met krachtenveldanalyse, SWOT en governance</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Toetsen en afronden regio analyse + evaluatie programma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Wetsvoorstel </a:t>
          </a:r>
          <a:r>
            <a:rPr lang="nl-NL" sz="900" u="none" kern="1200" noProof="0" dirty="0" err="1">
              <a:solidFill>
                <a:schemeClr val="tx1">
                  <a:lumMod val="65000"/>
                  <a:lumOff val="35000"/>
                </a:schemeClr>
              </a:solidFill>
            </a:rPr>
            <a:t>vSnD</a:t>
          </a:r>
          <a:r>
            <a:rPr lang="nl-NL" sz="900" u="none" kern="1200" noProof="0" dirty="0">
              <a:solidFill>
                <a:schemeClr val="tx1">
                  <a:lumMod val="65000"/>
                  <a:lumOff val="35000"/>
                </a:schemeClr>
              </a:solidFill>
            </a:rPr>
            <a:t> + vertaling naar regio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Kennismaking sleutelspelers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Beknopte deskresearch </a:t>
          </a:r>
          <a:br>
            <a:rPr lang="nl-NL" sz="900" u="none" kern="1200" noProof="0" dirty="0">
              <a:solidFill>
                <a:schemeClr val="tx1">
                  <a:lumMod val="65000"/>
                  <a:lumOff val="35000"/>
                </a:schemeClr>
              </a:solidFill>
            </a:rPr>
          </a:br>
          <a:endParaRPr lang="nl-NL" sz="900" u="none" kern="1200" noProof="0" dirty="0">
            <a:solidFill>
              <a:schemeClr val="tx1">
                <a:lumMod val="65000"/>
                <a:lumOff val="35000"/>
              </a:schemeClr>
            </a:solidFill>
          </a:endParaRPr>
        </a:p>
      </dsp:txBody>
      <dsp:txXfrm>
        <a:off x="548238" y="1035166"/>
        <a:ext cx="2291366" cy="1574598"/>
      </dsp:txXfrm>
    </dsp:sp>
    <dsp:sp modelId="{85C50C56-6DC8-4C47-8DBC-4FD6B1554AA4}">
      <dsp:nvSpPr>
        <dsp:cNvPr id="0" name=""/>
        <dsp:cNvSpPr/>
      </dsp:nvSpPr>
      <dsp:spPr>
        <a:xfrm>
          <a:off x="548238" y="481929"/>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Kennismaking en deskresearch </a:t>
          </a:r>
          <a:br>
            <a:rPr lang="nl-NL" sz="1000" kern="1200" noProof="0" dirty="0">
              <a:solidFill>
                <a:schemeClr val="tx1">
                  <a:lumMod val="65000"/>
                  <a:lumOff val="35000"/>
                </a:schemeClr>
              </a:solidFill>
            </a:rPr>
          </a:br>
          <a:r>
            <a:rPr lang="nl-NL" sz="1000" kern="1200" noProof="0" dirty="0">
              <a:solidFill>
                <a:schemeClr val="tx1">
                  <a:lumMod val="65000"/>
                  <a:lumOff val="35000"/>
                </a:schemeClr>
              </a:solidFill>
            </a:rPr>
            <a:t>juli – september  ’24</a:t>
          </a:r>
        </a:p>
      </dsp:txBody>
      <dsp:txXfrm>
        <a:off x="548238" y="481929"/>
        <a:ext cx="2291366" cy="553237"/>
      </dsp:txXfrm>
    </dsp:sp>
    <dsp:sp modelId="{4F322B1B-F357-4BCD-BF34-8A0D705A1CE7}">
      <dsp:nvSpPr>
        <dsp:cNvPr id="0" name=""/>
        <dsp:cNvSpPr/>
      </dsp:nvSpPr>
      <dsp:spPr>
        <a:xfrm>
          <a:off x="306686"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64989"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524244" y="4320262"/>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566625"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2005442" y="2950243"/>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endParaRPr lang="nl-NL" sz="900" u="sng" kern="1200" noProof="0">
            <a:solidFill>
              <a:schemeClr val="tx1">
                <a:lumMod val="65000"/>
                <a:lumOff val="35000"/>
              </a:schemeClr>
            </a:solidFill>
          </a:endParaRPr>
        </a:p>
        <a:p>
          <a:pPr marL="0" lvl="0" indent="0" algn="l" defTabSz="400050">
            <a:lnSpc>
              <a:spcPct val="90000"/>
            </a:lnSpc>
            <a:spcBef>
              <a:spcPct val="0"/>
            </a:spcBef>
            <a:spcAft>
              <a:spcPct val="35000"/>
            </a:spcAft>
            <a:buNone/>
          </a:pPr>
          <a:br>
            <a:rPr lang="nl-NL" sz="900" u="sng" kern="1200" noProof="0" dirty="0">
              <a:solidFill>
                <a:schemeClr val="tx1">
                  <a:lumMod val="65000"/>
                  <a:lumOff val="35000"/>
                </a:schemeClr>
              </a:solidFill>
            </a:rPr>
          </a:br>
          <a:br>
            <a:rPr lang="nl-NL" sz="900" u="none" kern="1200" noProof="0" dirty="0">
              <a:solidFill>
                <a:schemeClr val="tx1">
                  <a:lumMod val="65000"/>
                  <a:lumOff val="35000"/>
                </a:schemeClr>
              </a:solidFill>
            </a:rPr>
          </a:br>
          <a:r>
            <a:rPr lang="nl-NL" sz="900" u="sng" kern="1200" noProof="0" dirty="0">
              <a:solidFill>
                <a:schemeClr val="tx1">
                  <a:lumMod val="65000"/>
                  <a:lumOff val="35000"/>
                </a:schemeClr>
              </a:solidFill>
            </a:rPr>
            <a:t>Mijlpalen:</a:t>
          </a:r>
          <a:br>
            <a:rPr lang="nl-NL" sz="900" u="sng" kern="1200" noProof="0" dirty="0">
              <a:solidFill>
                <a:schemeClr val="tx1">
                  <a:lumMod val="65000"/>
                  <a:lumOff val="35000"/>
                </a:schemeClr>
              </a:solidFill>
            </a:rPr>
          </a:br>
          <a:r>
            <a:rPr lang="nl-NL" sz="900" u="none" kern="1200" noProof="0" dirty="0">
              <a:solidFill>
                <a:schemeClr val="tx1">
                  <a:lumMod val="65000"/>
                  <a:lumOff val="35000"/>
                </a:schemeClr>
              </a:solidFill>
            </a:rPr>
            <a:t>Definitieve VSV Cijfers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Besluit overlegstructuur BO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Oriënterende gesprekken met arbeidsmarktregio’s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Contact met jongeren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Interactieve sessie(s)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Concept inhoudsopgave voor programma </a:t>
          </a:r>
        </a:p>
      </dsp:txBody>
      <dsp:txXfrm>
        <a:off x="2005442" y="2950243"/>
        <a:ext cx="2291366" cy="1574598"/>
      </dsp:txXfrm>
    </dsp:sp>
    <dsp:sp modelId="{C1E34084-406C-48D5-88FE-7226282DBC49}">
      <dsp:nvSpPr>
        <dsp:cNvPr id="0" name=""/>
        <dsp:cNvSpPr/>
      </dsp:nvSpPr>
      <dsp:spPr>
        <a:xfrm>
          <a:off x="2005442" y="4524841"/>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Ontwerpsessies</a:t>
          </a:r>
          <a:r>
            <a:rPr lang="nl-NL" sz="1000" kern="1200" baseline="0" noProof="0" dirty="0">
              <a:solidFill>
                <a:schemeClr val="tx1">
                  <a:lumMod val="65000"/>
                  <a:lumOff val="35000"/>
                </a:schemeClr>
              </a:solidFill>
            </a:rPr>
            <a:t> met concept inhoudsopgave als resultaat</a:t>
          </a:r>
          <a:br>
            <a:rPr lang="nl-NL" sz="1000" kern="1200" baseline="0" noProof="0" dirty="0">
              <a:solidFill>
                <a:schemeClr val="tx1">
                  <a:lumMod val="65000"/>
                  <a:lumOff val="35000"/>
                </a:schemeClr>
              </a:solidFill>
            </a:rPr>
          </a:br>
          <a:r>
            <a:rPr lang="nl-NL" sz="1000" kern="1200" baseline="0" noProof="0" dirty="0">
              <a:solidFill>
                <a:schemeClr val="tx1">
                  <a:lumMod val="65000"/>
                  <a:lumOff val="35000"/>
                </a:schemeClr>
              </a:solidFill>
            </a:rPr>
            <a:t>oktober ’24 – januari ’25 </a:t>
          </a:r>
          <a:endParaRPr lang="nl-NL" sz="1000" kern="1200" noProof="0" dirty="0">
            <a:solidFill>
              <a:schemeClr val="tx1">
                <a:lumMod val="65000"/>
                <a:lumOff val="35000"/>
              </a:schemeClr>
            </a:solidFill>
          </a:endParaRPr>
        </a:p>
      </dsp:txBody>
      <dsp:txXfrm>
        <a:off x="2005442" y="4524841"/>
        <a:ext cx="2291366" cy="553237"/>
      </dsp:txXfrm>
    </dsp:sp>
    <dsp:sp modelId="{33168228-1414-4AAF-B7E5-C08A80BBB2F1}">
      <dsp:nvSpPr>
        <dsp:cNvPr id="0" name=""/>
        <dsp:cNvSpPr/>
      </dsp:nvSpPr>
      <dsp:spPr>
        <a:xfrm>
          <a:off x="1714992"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673295"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D714C-F15F-4AE5-AD55-AD219A68612B}">
      <dsp:nvSpPr>
        <dsp:cNvPr id="0" name=""/>
        <dsp:cNvSpPr/>
      </dsp:nvSpPr>
      <dsp:spPr>
        <a:xfrm rot="8100000">
          <a:off x="2932550" y="617829"/>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EBCBC-6097-4CA0-B5E4-B13C230AEB3F}">
      <dsp:nvSpPr>
        <dsp:cNvPr id="0" name=""/>
        <dsp:cNvSpPr/>
      </dsp:nvSpPr>
      <dsp:spPr>
        <a:xfrm>
          <a:off x="2974931"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A43FF11-0296-421E-850C-0B7B2383389F}">
      <dsp:nvSpPr>
        <dsp:cNvPr id="0" name=""/>
        <dsp:cNvSpPr/>
      </dsp:nvSpPr>
      <dsp:spPr>
        <a:xfrm>
          <a:off x="3363819" y="1173597"/>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br>
            <a:rPr lang="nl-NL" sz="900" u="none" kern="1200" noProof="0" dirty="0">
              <a:solidFill>
                <a:schemeClr val="tx1">
                  <a:lumMod val="65000"/>
                  <a:lumOff val="35000"/>
                </a:schemeClr>
              </a:solidFill>
            </a:rPr>
          </a:br>
          <a:br>
            <a:rPr lang="nl-NL" sz="900" u="none" kern="1200" noProof="0" dirty="0">
              <a:solidFill>
                <a:schemeClr val="tx1">
                  <a:lumMod val="65000"/>
                  <a:lumOff val="35000"/>
                </a:schemeClr>
              </a:solidFill>
            </a:rPr>
          </a:br>
          <a:r>
            <a:rPr lang="nl-NL" sz="900" u="sng" kern="1200" noProof="0" dirty="0">
              <a:solidFill>
                <a:schemeClr val="tx1">
                  <a:lumMod val="65000"/>
                  <a:lumOff val="35000"/>
                </a:schemeClr>
              </a:solidFill>
            </a:rPr>
            <a:t>Mijlpalen: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Gesprekken met stakeholders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Sessies voor programma en programmalijnen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Conceptvoorstel organisatiestructuur  </a:t>
          </a:r>
          <a:endParaRPr lang="nl-NL" sz="900" kern="1200" noProof="0" dirty="0">
            <a:solidFill>
              <a:schemeClr val="tx1">
                <a:lumMod val="65000"/>
                <a:lumOff val="35000"/>
              </a:schemeClr>
            </a:solidFill>
          </a:endParaRPr>
        </a:p>
      </dsp:txBody>
      <dsp:txXfrm>
        <a:off x="3363819" y="1173597"/>
        <a:ext cx="2291366" cy="1574598"/>
      </dsp:txXfrm>
    </dsp:sp>
    <dsp:sp modelId="{61221BCA-1506-454E-9B11-D6468468EB98}">
      <dsp:nvSpPr>
        <dsp:cNvPr id="0" name=""/>
        <dsp:cNvSpPr/>
      </dsp:nvSpPr>
      <dsp:spPr>
        <a:xfrm>
          <a:off x="3363819" y="620360"/>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Ontwerp organisatiestructuur</a:t>
          </a:r>
          <a:br>
            <a:rPr lang="nl-NL" sz="1000" kern="1200" noProof="0" dirty="0">
              <a:solidFill>
                <a:schemeClr val="tx1">
                  <a:lumMod val="65000"/>
                  <a:lumOff val="35000"/>
                </a:schemeClr>
              </a:solidFill>
            </a:rPr>
          </a:br>
          <a:r>
            <a:rPr lang="nl-NL" sz="1000" kern="1200" noProof="0" dirty="0">
              <a:solidFill>
                <a:schemeClr val="tx1">
                  <a:lumMod val="65000"/>
                  <a:lumOff val="35000"/>
                </a:schemeClr>
              </a:solidFill>
            </a:rPr>
            <a:t>januari – februari ’25</a:t>
          </a:r>
        </a:p>
      </dsp:txBody>
      <dsp:txXfrm>
        <a:off x="3363819" y="620360"/>
        <a:ext cx="2291366" cy="553237"/>
      </dsp:txXfrm>
    </dsp:sp>
    <dsp:sp modelId="{123512D2-D924-4445-A43C-94A826DD7DA8}">
      <dsp:nvSpPr>
        <dsp:cNvPr id="0" name=""/>
        <dsp:cNvSpPr/>
      </dsp:nvSpPr>
      <dsp:spPr>
        <a:xfrm>
          <a:off x="3123298"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F51E79-F08C-4452-AC9D-39ADFB0FBFA5}">
      <dsp:nvSpPr>
        <dsp:cNvPr id="0" name=""/>
        <dsp:cNvSpPr/>
      </dsp:nvSpPr>
      <dsp:spPr>
        <a:xfrm>
          <a:off x="3081601"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18900000">
          <a:off x="4340856" y="4320262"/>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4383237"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4795497" y="2760815"/>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br>
            <a:rPr lang="nl-NL" sz="900" u="sng" kern="1200" noProof="0" dirty="0">
              <a:solidFill>
                <a:schemeClr val="tx1">
                  <a:lumMod val="65000"/>
                  <a:lumOff val="35000"/>
                </a:schemeClr>
              </a:solidFill>
            </a:rPr>
          </a:br>
          <a:endParaRPr lang="nl-NL" sz="900" u="sng" kern="1200" noProof="0" dirty="0">
            <a:solidFill>
              <a:schemeClr val="tx1">
                <a:lumMod val="65000"/>
                <a:lumOff val="35000"/>
              </a:schemeClr>
            </a:solidFill>
          </a:endParaRPr>
        </a:p>
        <a:p>
          <a:pPr marL="0" lvl="0" indent="0" algn="l" defTabSz="400050">
            <a:lnSpc>
              <a:spcPct val="90000"/>
            </a:lnSpc>
            <a:spcBef>
              <a:spcPct val="0"/>
            </a:spcBef>
            <a:spcAft>
              <a:spcPct val="35000"/>
            </a:spcAft>
            <a:buNone/>
          </a:pPr>
          <a:r>
            <a:rPr lang="nl-NL" sz="900" u="sng" kern="1200" noProof="0" dirty="0">
              <a:solidFill>
                <a:schemeClr val="tx1">
                  <a:lumMod val="65000"/>
                  <a:lumOff val="35000"/>
                </a:schemeClr>
              </a:solidFill>
            </a:rPr>
            <a:t>Mijlpalen:</a:t>
          </a:r>
          <a:br>
            <a:rPr lang="nl-NL" sz="900" u="sng" kern="1200" noProof="0" dirty="0">
              <a:solidFill>
                <a:schemeClr val="tx1">
                  <a:lumMod val="65000"/>
                  <a:lumOff val="35000"/>
                </a:schemeClr>
              </a:solidFill>
            </a:rPr>
          </a:br>
          <a:r>
            <a:rPr lang="nl-NL" sz="900" u="none" kern="1200" noProof="0" dirty="0">
              <a:solidFill>
                <a:schemeClr val="tx1">
                  <a:lumMod val="65000"/>
                  <a:lumOff val="35000"/>
                </a:schemeClr>
              </a:solidFill>
            </a:rPr>
            <a:t>Voorlopige VSV Cijfers </a:t>
          </a:r>
          <a:br>
            <a:rPr lang="nl-NL" sz="900" u="sng" kern="1200" noProof="0" dirty="0">
              <a:solidFill>
                <a:schemeClr val="tx1">
                  <a:lumMod val="65000"/>
                  <a:lumOff val="35000"/>
                </a:schemeClr>
              </a:solidFill>
            </a:rPr>
          </a:br>
          <a:r>
            <a:rPr lang="nl-NL" sz="900" u="none" kern="1200" noProof="0" dirty="0">
              <a:solidFill>
                <a:schemeClr val="tx1">
                  <a:lumMod val="65000"/>
                  <a:lumOff val="35000"/>
                </a:schemeClr>
              </a:solidFill>
            </a:rPr>
            <a:t>Compleet conceptprogramma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Feedbackronde stakeholders </a:t>
          </a:r>
          <a:br>
            <a:rPr lang="nl-NL" sz="900" u="none" kern="1200" noProof="0" dirty="0">
              <a:solidFill>
                <a:schemeClr val="tx1">
                  <a:lumMod val="65000"/>
                  <a:lumOff val="35000"/>
                </a:schemeClr>
              </a:solidFill>
            </a:rPr>
          </a:br>
          <a:r>
            <a:rPr lang="nl-NL" sz="900" u="none" kern="1200" noProof="0" dirty="0">
              <a:solidFill>
                <a:schemeClr val="tx1">
                  <a:lumMod val="65000"/>
                  <a:lumOff val="35000"/>
                </a:schemeClr>
              </a:solidFill>
            </a:rPr>
            <a:t>Besluitvorming in Bestuurlijk Overleg VSV en W&amp;I  </a:t>
          </a:r>
        </a:p>
      </dsp:txBody>
      <dsp:txXfrm>
        <a:off x="4795497" y="2760815"/>
        <a:ext cx="2291366" cy="1574598"/>
      </dsp:txXfrm>
    </dsp:sp>
    <dsp:sp modelId="{6EC2FC68-E1B8-4274-8090-C2C96A4CD82C}">
      <dsp:nvSpPr>
        <dsp:cNvPr id="0" name=""/>
        <dsp:cNvSpPr/>
      </dsp:nvSpPr>
      <dsp:spPr>
        <a:xfrm>
          <a:off x="4795497" y="4335413"/>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Schrijven</a:t>
          </a:r>
          <a:r>
            <a:rPr lang="nl-NL" sz="1000" kern="1200" baseline="0" noProof="0" dirty="0">
              <a:solidFill>
                <a:schemeClr val="tx1">
                  <a:lumMod val="65000"/>
                  <a:lumOff val="35000"/>
                </a:schemeClr>
              </a:solidFill>
            </a:rPr>
            <a:t> en redigeren conceptprogramma</a:t>
          </a:r>
          <a:br>
            <a:rPr lang="nl-NL" sz="1000" kern="1200" baseline="0" noProof="0" dirty="0">
              <a:solidFill>
                <a:schemeClr val="tx1">
                  <a:lumMod val="65000"/>
                  <a:lumOff val="35000"/>
                </a:schemeClr>
              </a:solidFill>
            </a:rPr>
          </a:br>
          <a:r>
            <a:rPr lang="nl-NL" sz="1000" kern="1200" baseline="0" noProof="0" dirty="0">
              <a:solidFill>
                <a:schemeClr val="tx1">
                  <a:lumMod val="65000"/>
                  <a:lumOff val="35000"/>
                </a:schemeClr>
              </a:solidFill>
            </a:rPr>
            <a:t>februari – mei ’25</a:t>
          </a:r>
          <a:endParaRPr lang="nl-NL" sz="1000" kern="1200" noProof="0" dirty="0">
            <a:solidFill>
              <a:schemeClr val="tx1">
                <a:lumMod val="65000"/>
                <a:lumOff val="35000"/>
              </a:schemeClr>
            </a:solidFill>
          </a:endParaRPr>
        </a:p>
      </dsp:txBody>
      <dsp:txXfrm>
        <a:off x="4795497" y="4335413"/>
        <a:ext cx="2291366" cy="553237"/>
      </dsp:txXfrm>
    </dsp:sp>
    <dsp:sp modelId="{4F41BF23-550C-4E7F-977E-3D22E3AF7B51}">
      <dsp:nvSpPr>
        <dsp:cNvPr id="0" name=""/>
        <dsp:cNvSpPr/>
      </dsp:nvSpPr>
      <dsp:spPr>
        <a:xfrm>
          <a:off x="4531604"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4489907"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92B90-3243-4629-ACEA-96331127D123}">
      <dsp:nvSpPr>
        <dsp:cNvPr id="0" name=""/>
        <dsp:cNvSpPr/>
      </dsp:nvSpPr>
      <dsp:spPr>
        <a:xfrm rot="8100000">
          <a:off x="5749162" y="617829"/>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358E4-2717-4324-9B10-39A226061D8D}">
      <dsp:nvSpPr>
        <dsp:cNvPr id="0" name=""/>
        <dsp:cNvSpPr/>
      </dsp:nvSpPr>
      <dsp:spPr>
        <a:xfrm>
          <a:off x="5791543"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E491C10-9851-4182-8E62-A30A7A47E2E6}">
      <dsp:nvSpPr>
        <dsp:cNvPr id="0" name=""/>
        <dsp:cNvSpPr/>
      </dsp:nvSpPr>
      <dsp:spPr>
        <a:xfrm>
          <a:off x="6252025" y="1263526"/>
          <a:ext cx="1610211"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br>
            <a:rPr lang="nl-NL" sz="900" u="sng" kern="1200" noProof="0" dirty="0">
              <a:solidFill>
                <a:schemeClr val="tx1">
                  <a:lumMod val="65000"/>
                  <a:lumOff val="35000"/>
                </a:schemeClr>
              </a:solidFill>
            </a:rPr>
          </a:br>
          <a:br>
            <a:rPr lang="nl-NL" sz="900" u="sng" kern="1200" noProof="0" dirty="0">
              <a:solidFill>
                <a:schemeClr val="tx1">
                  <a:lumMod val="65000"/>
                  <a:lumOff val="35000"/>
                </a:schemeClr>
              </a:solidFill>
            </a:rPr>
          </a:br>
          <a:r>
            <a:rPr lang="nl-NL" sz="900" u="sng" kern="1200" noProof="0" dirty="0">
              <a:solidFill>
                <a:schemeClr val="tx1">
                  <a:lumMod val="65000"/>
                  <a:lumOff val="35000"/>
                </a:schemeClr>
              </a:solidFill>
            </a:rPr>
            <a:t>Mijlpalen </a:t>
          </a:r>
          <a:br>
            <a:rPr lang="nl-NL" sz="900" u="sng" kern="1200" noProof="0" dirty="0">
              <a:solidFill>
                <a:schemeClr val="tx1">
                  <a:lumMod val="65000"/>
                  <a:lumOff val="35000"/>
                </a:schemeClr>
              </a:solidFill>
            </a:rPr>
          </a:br>
          <a:r>
            <a:rPr lang="nl-NL" sz="900" u="none" kern="1200" noProof="0" dirty="0">
              <a:solidFill>
                <a:schemeClr val="tx1">
                  <a:lumMod val="65000"/>
                  <a:lumOff val="35000"/>
                </a:schemeClr>
              </a:solidFill>
            </a:rPr>
            <a:t>Opgemaakt, definitief programma </a:t>
          </a:r>
        </a:p>
      </dsp:txBody>
      <dsp:txXfrm>
        <a:off x="6252025" y="1263526"/>
        <a:ext cx="1610211" cy="1574598"/>
      </dsp:txXfrm>
    </dsp:sp>
    <dsp:sp modelId="{0BB40A07-BD8A-46CC-BB70-DE488F71B1BB}">
      <dsp:nvSpPr>
        <dsp:cNvPr id="0" name=""/>
        <dsp:cNvSpPr/>
      </dsp:nvSpPr>
      <dsp:spPr>
        <a:xfrm>
          <a:off x="6252025" y="710289"/>
          <a:ext cx="1610211"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Oplevering programma </a:t>
          </a:r>
          <a:br>
            <a:rPr lang="nl-NL" sz="1000" kern="1200" noProof="0" dirty="0">
              <a:solidFill>
                <a:schemeClr val="tx1">
                  <a:lumMod val="65000"/>
                  <a:lumOff val="35000"/>
                </a:schemeClr>
              </a:solidFill>
            </a:rPr>
          </a:br>
          <a:r>
            <a:rPr lang="nl-NL" sz="1000" kern="1200" noProof="0" dirty="0">
              <a:solidFill>
                <a:schemeClr val="tx1">
                  <a:lumMod val="65000"/>
                  <a:lumOff val="35000"/>
                </a:schemeClr>
              </a:solidFill>
            </a:rPr>
            <a:t>juni –augustus ‘25</a:t>
          </a:r>
          <a:br>
            <a:rPr lang="nl-NL" sz="1100" kern="1200" noProof="0" dirty="0">
              <a:solidFill>
                <a:schemeClr val="tx1">
                  <a:lumMod val="65000"/>
                  <a:lumOff val="35000"/>
                </a:schemeClr>
              </a:solidFill>
            </a:rPr>
          </a:br>
          <a:endParaRPr lang="nl-NL" sz="1000" kern="1200" noProof="0" dirty="0">
            <a:solidFill>
              <a:schemeClr val="tx1">
                <a:lumMod val="65000"/>
                <a:lumOff val="35000"/>
              </a:schemeClr>
            </a:solidFill>
          </a:endParaRPr>
        </a:p>
      </dsp:txBody>
      <dsp:txXfrm>
        <a:off x="6252025" y="710289"/>
        <a:ext cx="1610211" cy="553237"/>
      </dsp:txXfrm>
    </dsp:sp>
    <dsp:sp modelId="{F47D7822-F23C-4723-9516-8301B53BF958}">
      <dsp:nvSpPr>
        <dsp:cNvPr id="0" name=""/>
        <dsp:cNvSpPr/>
      </dsp:nvSpPr>
      <dsp:spPr>
        <a:xfrm>
          <a:off x="5939910"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EC73FBC-E015-46D9-9D9B-593DB679C4F6}">
      <dsp:nvSpPr>
        <dsp:cNvPr id="0" name=""/>
        <dsp:cNvSpPr/>
      </dsp:nvSpPr>
      <dsp:spPr>
        <a:xfrm>
          <a:off x="5898213"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6A188-E842-43E4-AB8D-1D7CF377B872}">
      <dsp:nvSpPr>
        <dsp:cNvPr id="0" name=""/>
        <dsp:cNvSpPr/>
      </dsp:nvSpPr>
      <dsp:spPr>
        <a:xfrm rot="18900000">
          <a:off x="7098304" y="4320262"/>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FDC2E-B243-466E-9063-B8F70527AC4A}">
      <dsp:nvSpPr>
        <dsp:cNvPr id="0" name=""/>
        <dsp:cNvSpPr/>
      </dsp:nvSpPr>
      <dsp:spPr>
        <a:xfrm>
          <a:off x="7140685"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C21D71E-9473-4080-9335-954385A5D90D}">
      <dsp:nvSpPr>
        <dsp:cNvPr id="0" name=""/>
        <dsp:cNvSpPr/>
      </dsp:nvSpPr>
      <dsp:spPr>
        <a:xfrm>
          <a:off x="7536087" y="2710304"/>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r>
            <a:rPr lang="nl-NL" sz="900" u="sng" kern="1200" noProof="0" dirty="0">
              <a:solidFill>
                <a:schemeClr val="tx1">
                  <a:lumMod val="65000"/>
                  <a:lumOff val="35000"/>
                </a:schemeClr>
              </a:solidFill>
            </a:rPr>
            <a:t>Mijlpalen:</a:t>
          </a:r>
        </a:p>
        <a:p>
          <a:pPr marL="0" lvl="0" indent="0" algn="l" defTabSz="400050">
            <a:lnSpc>
              <a:spcPct val="90000"/>
            </a:lnSpc>
            <a:spcBef>
              <a:spcPct val="0"/>
            </a:spcBef>
            <a:spcAft>
              <a:spcPct val="35000"/>
            </a:spcAft>
            <a:buNone/>
          </a:pPr>
          <a:r>
            <a:rPr lang="nl-NL" sz="900" u="none" kern="1200" noProof="0" dirty="0">
              <a:solidFill>
                <a:schemeClr val="tx1">
                  <a:lumMod val="65000"/>
                  <a:lumOff val="35000"/>
                </a:schemeClr>
              </a:solidFill>
            </a:rPr>
            <a:t>Vaststelling conceptprogramma in bestuurlijk overleg </a:t>
          </a:r>
        </a:p>
      </dsp:txBody>
      <dsp:txXfrm>
        <a:off x="7536087" y="2710304"/>
        <a:ext cx="2291366" cy="1574598"/>
      </dsp:txXfrm>
    </dsp:sp>
    <dsp:sp modelId="{FB1EEAB7-B50A-456E-93FB-923514D034C5}">
      <dsp:nvSpPr>
        <dsp:cNvPr id="0" name=""/>
        <dsp:cNvSpPr/>
      </dsp:nvSpPr>
      <dsp:spPr>
        <a:xfrm>
          <a:off x="7536087" y="4284902"/>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dirty="0">
              <a:solidFill>
                <a:schemeClr val="tx1">
                  <a:lumMod val="65000"/>
                  <a:lumOff val="35000"/>
                </a:schemeClr>
              </a:solidFill>
            </a:rPr>
            <a:t>Vaststelling programma september -oktober ’25 </a:t>
          </a:r>
        </a:p>
      </dsp:txBody>
      <dsp:txXfrm>
        <a:off x="7536087" y="4284902"/>
        <a:ext cx="2291366" cy="553237"/>
      </dsp:txXfrm>
    </dsp:sp>
    <dsp:sp modelId="{A59FCE31-041F-43BF-B9F9-4F056C228E5A}">
      <dsp:nvSpPr>
        <dsp:cNvPr id="0" name=""/>
        <dsp:cNvSpPr/>
      </dsp:nvSpPr>
      <dsp:spPr>
        <a:xfrm>
          <a:off x="7278014"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84597E-0DD1-4469-BA43-64105B5B0866}">
      <dsp:nvSpPr>
        <dsp:cNvPr id="0" name=""/>
        <dsp:cNvSpPr/>
      </dsp:nvSpPr>
      <dsp:spPr>
        <a:xfrm>
          <a:off x="7236317"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DF14B-89EA-4449-A304-1FA6E7910E27}" type="datetimeFigureOut">
              <a:rPr lang="nl-NL" smtClean="0"/>
              <a:t>3-2-2025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D4A31-E820-4766-96E6-246CE0D940CE}" type="slidenum">
              <a:rPr lang="nl-NL" smtClean="0"/>
              <a:t>‹nr.›</a:t>
            </a:fld>
            <a:endParaRPr lang="nl-NL"/>
          </a:p>
        </p:txBody>
      </p:sp>
    </p:spTree>
    <p:extLst>
      <p:ext uri="{BB962C8B-B14F-4D97-AF65-F5344CB8AC3E}">
        <p14:creationId xmlns:p14="http://schemas.microsoft.com/office/powerpoint/2010/main" val="18491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3D4A31-E820-4766-96E6-246CE0D940CE}" type="slidenum">
              <a:rPr lang="nl-NL" smtClean="0"/>
              <a:t>1</a:t>
            </a:fld>
            <a:endParaRPr lang="nl-NL"/>
          </a:p>
        </p:txBody>
      </p:sp>
    </p:spTree>
    <p:extLst>
      <p:ext uri="{BB962C8B-B14F-4D97-AF65-F5344CB8AC3E}">
        <p14:creationId xmlns:p14="http://schemas.microsoft.com/office/powerpoint/2010/main" val="129753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B94E-1BFB-B872-3931-59AAD98CCC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21BC43-61F5-494C-8E3D-814127762A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E51300-D74C-2E3A-C496-40A59D2AB4C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CEEE7F8-DC8D-5452-8C67-C2D5DDDAB4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99CBAA-6474-4243-868E-9B01344C0D7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1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E535-FA1D-4D18-838B-8D70B03CC0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DC2745-7736-14A1-0247-66B2F18AE8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3701CC-47F3-A534-91AA-E65A5A455993}"/>
              </a:ext>
            </a:extLst>
          </p:cNvPr>
          <p:cNvSpPr>
            <a:spLocks noGrp="1"/>
          </p:cNvSpPr>
          <p:nvPr>
            <p:ph type="body" idx="1"/>
          </p:nvPr>
        </p:nvSpPr>
        <p:spPr/>
        <p:txBody>
          <a:bodyPr/>
          <a:lstStyle/>
          <a:p>
            <a:endParaRPr lang="nl-NL"/>
          </a:p>
          <a:p>
            <a:r>
              <a:rPr lang="nl-NL"/>
              <a:t>Alle perspectieven gesproken</a:t>
            </a:r>
          </a:p>
          <a:p>
            <a:r>
              <a:rPr lang="nl-NL"/>
              <a:t>Dit kwam naar voren als kernpunten</a:t>
            </a:r>
          </a:p>
          <a:p>
            <a:r>
              <a:rPr lang="nl-NL"/>
              <a:t>Betekenisvolle uitspraken</a:t>
            </a:r>
          </a:p>
          <a:p>
            <a:endParaRPr lang="nl-NL"/>
          </a:p>
          <a:p>
            <a:r>
              <a:rPr lang="nl-NL"/>
              <a:t>Carole: voorkomen dat we alles blijven doen, verbreding is risico tot verdunning. In de regio zijn stappen gezet t.a.v. de samenwerking, ook tussen gemeente en onderwijs. Bestuurlijk overleg mag scherper. </a:t>
            </a:r>
          </a:p>
          <a:p>
            <a:r>
              <a:rPr lang="nl-NL"/>
              <a:t>Michel: contextgerichte benadering; goede pedagogisch-didactische basis en leer- en ontwikkelklimaat voor alle jongeren in de regio </a:t>
            </a:r>
            <a:r>
              <a:rPr lang="nl-NL">
                <a:sym typeface="Wingdings" panose="05000000000000000000" pitchFamily="2" charset="2"/>
              </a:rPr>
              <a:t> daarmee voorkomen we VSV. Scherpere keuzes maken t.a.v. besteding middelen programma. Goede samenwerking in de regio, ook met gemeenten.</a:t>
            </a:r>
            <a:endParaRPr lang="nl-NL"/>
          </a:p>
          <a:p>
            <a:r>
              <a:rPr lang="nl-NL">
                <a:highlight>
                  <a:srgbClr val="FFFF00"/>
                </a:highlight>
              </a:rPr>
              <a:t>Vo-besturen</a:t>
            </a:r>
            <a:r>
              <a:rPr lang="nl-NL"/>
              <a:t>: Jongeren mogen geen last ervaren van het (</a:t>
            </a:r>
            <a:r>
              <a:rPr lang="nl-NL" err="1"/>
              <a:t>geschotte</a:t>
            </a:r>
            <a:r>
              <a:rPr lang="nl-NL"/>
              <a:t>) systeem waar wij hen als volwassenen in zetten. Jongeren niet uit beeld verliezen. Grenzen van het systeem (toestroom VSO en wachtlijsten jeugdhulp) komen in beeld. Mooie stappen gezet op gebied van LOB en aansluiting VO-MBO. Stevige samenwerking in de regio, we weten elkaar te vinden en gemeenschappelijk belang staat voorop.  </a:t>
            </a:r>
          </a:p>
          <a:p>
            <a:r>
              <a:rPr lang="nl-NL" err="1">
                <a:highlight>
                  <a:srgbClr val="FFFF00"/>
                </a:highlight>
              </a:rPr>
              <a:t>Swv</a:t>
            </a:r>
            <a:r>
              <a:rPr lang="nl-NL">
                <a:highlight>
                  <a:srgbClr val="FFFF00"/>
                </a:highlight>
              </a:rPr>
              <a:t>: korte lijnen in de regio. Rol SWV is beperkt, geen ondersteuning op MBO, daarnaast meer betrokken vanaf zijlijn als het gaat om VSV. Onderscheid in eigen/reguliere zorgplicht en aanvullende ondersteuning vanuit het programma</a:t>
            </a:r>
          </a:p>
          <a:p>
            <a:r>
              <a:rPr lang="nl-NL">
                <a:highlight>
                  <a:srgbClr val="FFFF00"/>
                </a:highlight>
              </a:rPr>
              <a:t>Mbo </a:t>
            </a:r>
            <a:r>
              <a:rPr lang="nl-NL" err="1">
                <a:highlight>
                  <a:srgbClr val="FFFF00"/>
                </a:highlight>
              </a:rPr>
              <a:t>amersfoort</a:t>
            </a:r>
            <a:r>
              <a:rPr lang="nl-NL"/>
              <a:t>: Sluit aan bij de motivatie van jongeren en laat ze hun talenten ontdekken, ondersteun hen daarbij. Aandachtspunten: groei instroom MBO vanuit de Havo (zonder diploma), aansluiting PRO-VSO op MBO, ondersteuning van school naar werk. Goede samenwerking in de regio, afgelopen jaren stappen in gezet. Bestuurlijk overleg mag meer over de inhoud gaan. </a:t>
            </a:r>
          </a:p>
          <a:p>
            <a:r>
              <a:rPr lang="nl-NL"/>
              <a:t>Daniël Kers: </a:t>
            </a:r>
          </a:p>
          <a:p>
            <a:endParaRPr lang="nl-NL"/>
          </a:p>
        </p:txBody>
      </p:sp>
      <p:sp>
        <p:nvSpPr>
          <p:cNvPr id="4" name="Tijdelijke aanduiding voor dianummer 3">
            <a:extLst>
              <a:ext uri="{FF2B5EF4-FFF2-40B4-BE49-F238E27FC236}">
                <a16:creationId xmlns:a16="http://schemas.microsoft.com/office/drawing/2014/main" id="{03F75D33-C0AC-0F69-C700-7E62EDE26DEE}"/>
              </a:ext>
            </a:extLst>
          </p:cNvPr>
          <p:cNvSpPr>
            <a:spLocks noGrp="1"/>
          </p:cNvSpPr>
          <p:nvPr>
            <p:ph type="sldNum" sz="quarter" idx="5"/>
          </p:nvPr>
        </p:nvSpPr>
        <p:spPr/>
        <p:txBody>
          <a:bodyPr/>
          <a:lstStyle/>
          <a:p>
            <a:fld id="{1399CBAA-6474-4243-868E-9B01344C0D7B}" type="slidenum">
              <a:rPr lang="nl-NL" smtClean="0"/>
              <a:t>3</a:t>
            </a:fld>
            <a:endParaRPr lang="nl-NL"/>
          </a:p>
        </p:txBody>
      </p:sp>
    </p:spTree>
    <p:extLst>
      <p:ext uri="{BB962C8B-B14F-4D97-AF65-F5344CB8AC3E}">
        <p14:creationId xmlns:p14="http://schemas.microsoft.com/office/powerpoint/2010/main" val="421580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146780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84320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81045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64783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776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51918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922673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18578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628DC-BCBB-4ADC-A552-191D425B8C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81F54B-9584-4A9D-B89D-A4633A1D394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0AB213-3D8B-43D9-B14B-9DBB366AF5C2}"/>
              </a:ext>
            </a:extLst>
          </p:cNvPr>
          <p:cNvSpPr>
            <a:spLocks noGrp="1"/>
          </p:cNvSpPr>
          <p:nvPr>
            <p:ph type="dt" sz="half" idx="10"/>
          </p:nvPr>
        </p:nvSpPr>
        <p:spPr/>
        <p:txBody>
          <a:bodyPr/>
          <a:lstStyle/>
          <a:p>
            <a:fld id="{D93C8021-6BC3-49AD-8BF3-4B90F18F36A9}" type="datetimeFigureOut">
              <a:rPr lang="nl-NL" smtClean="0"/>
              <a:t>3-2-2025</a:t>
            </a:fld>
            <a:endParaRPr lang="nl-NL"/>
          </a:p>
        </p:txBody>
      </p:sp>
      <p:sp>
        <p:nvSpPr>
          <p:cNvPr id="5" name="Tijdelijke aanduiding voor voettekst 4">
            <a:extLst>
              <a:ext uri="{FF2B5EF4-FFF2-40B4-BE49-F238E27FC236}">
                <a16:creationId xmlns:a16="http://schemas.microsoft.com/office/drawing/2014/main" id="{6CDE71AA-ADAC-4CBE-B77E-9960AE6F64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0668B0-0E9F-48F1-B31F-47ED23650B1F}"/>
              </a:ext>
            </a:extLst>
          </p:cNvPr>
          <p:cNvSpPr>
            <a:spLocks noGrp="1"/>
          </p:cNvSpPr>
          <p:nvPr>
            <p:ph type="sldNum" sz="quarter" idx="12"/>
          </p:nvPr>
        </p:nvSpPr>
        <p:spPr/>
        <p:txBody>
          <a:bodyPr/>
          <a:lstStyle/>
          <a:p>
            <a:fld id="{E0CD01E6-0C86-4372-B515-6CD732F7C087}" type="slidenum">
              <a:rPr lang="nl-NL" smtClean="0"/>
              <a:t>‹nr.›</a:t>
            </a:fld>
            <a:endParaRPr lang="nl-NL"/>
          </a:p>
        </p:txBody>
      </p:sp>
    </p:spTree>
    <p:extLst>
      <p:ext uri="{BB962C8B-B14F-4D97-AF65-F5344CB8AC3E}">
        <p14:creationId xmlns:p14="http://schemas.microsoft.com/office/powerpoint/2010/main" val="2423963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dia">
    <p:bg>
      <p:bgPr>
        <a:solidFill>
          <a:schemeClr val="bg1">
            <a:lumMod val="95000"/>
          </a:schemeClr>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7E01617-EF19-DC4E-A132-EB0DE07BB942}"/>
              </a:ext>
            </a:extLst>
          </p:cNvPr>
          <p:cNvSpPr>
            <a:spLocks noGrp="1"/>
          </p:cNvSpPr>
          <p:nvPr>
            <p:ph type="title"/>
          </p:nvPr>
        </p:nvSpPr>
        <p:spPr>
          <a:xfrm>
            <a:off x="838200" y="323085"/>
            <a:ext cx="10515600" cy="580806"/>
          </a:xfrm>
          <a:prstGeom prst="rect">
            <a:avLst/>
          </a:prstGeom>
        </p:spPr>
        <p:txBody>
          <a:bodyPr rtlCol="0">
            <a:normAutofit/>
          </a:bodyPr>
          <a:lstStyle>
            <a:lvl1pPr algn="ctr">
              <a:defRPr sz="3200"/>
            </a:lvl1pPr>
          </a:lstStyle>
          <a:p>
            <a:pPr rtl="0"/>
            <a:r>
              <a:rPr lang="nl-NL"/>
              <a:t>Klik om stijl te bewerken</a:t>
            </a:r>
            <a:endParaRPr lang="nl"/>
          </a:p>
        </p:txBody>
      </p:sp>
      <p:sp>
        <p:nvSpPr>
          <p:cNvPr id="9" name="Blokboog 8">
            <a:extLst>
              <a:ext uri="{FF2B5EF4-FFF2-40B4-BE49-F238E27FC236}">
                <a16:creationId xmlns:a16="http://schemas.microsoft.com/office/drawing/2014/main" id="{C5BF38EF-96F0-E840-9920-CE402EBE9E72}"/>
              </a:ext>
            </a:extLst>
          </p:cNvPr>
          <p:cNvSpPr/>
          <p:nvPr userDrawn="1"/>
        </p:nvSpPr>
        <p:spPr>
          <a:xfrm>
            <a:off x="39370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0" name="Ovaal 9">
            <a:extLst>
              <a:ext uri="{FF2B5EF4-FFF2-40B4-BE49-F238E27FC236}">
                <a16:creationId xmlns:a16="http://schemas.microsoft.com/office/drawing/2014/main" id="{060AA612-243F-E64D-9941-82A45D827B7B}"/>
              </a:ext>
            </a:extLst>
          </p:cNvPr>
          <p:cNvSpPr/>
          <p:nvPr userDrawn="1"/>
        </p:nvSpPr>
        <p:spPr>
          <a:xfrm>
            <a:off x="770733"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Blokboog 18">
            <a:extLst>
              <a:ext uri="{FF2B5EF4-FFF2-40B4-BE49-F238E27FC236}">
                <a16:creationId xmlns:a16="http://schemas.microsoft.com/office/drawing/2014/main" id="{8956BECE-6ED5-7741-BA2D-98657AD10468}"/>
              </a:ext>
            </a:extLst>
          </p:cNvPr>
          <p:cNvSpPr/>
          <p:nvPr userDrawn="1"/>
        </p:nvSpPr>
        <p:spPr>
          <a:xfrm rot="10800000">
            <a:off x="259771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0" name="Ovaal 19">
            <a:extLst>
              <a:ext uri="{FF2B5EF4-FFF2-40B4-BE49-F238E27FC236}">
                <a16:creationId xmlns:a16="http://schemas.microsoft.com/office/drawing/2014/main" id="{8889D48E-98B3-D14B-9AFF-17FE3256FB10}"/>
              </a:ext>
            </a:extLst>
          </p:cNvPr>
          <p:cNvSpPr/>
          <p:nvPr userDrawn="1"/>
        </p:nvSpPr>
        <p:spPr>
          <a:xfrm rot="10800000">
            <a:off x="2971800"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Blokboog 20">
            <a:extLst>
              <a:ext uri="{FF2B5EF4-FFF2-40B4-BE49-F238E27FC236}">
                <a16:creationId xmlns:a16="http://schemas.microsoft.com/office/drawing/2014/main" id="{16FDE7D3-4CF9-5C4E-932B-160E466CBD08}"/>
              </a:ext>
            </a:extLst>
          </p:cNvPr>
          <p:cNvSpPr/>
          <p:nvPr userDrawn="1"/>
        </p:nvSpPr>
        <p:spPr>
          <a:xfrm>
            <a:off x="479877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2" name="Ovaal 21">
            <a:extLst>
              <a:ext uri="{FF2B5EF4-FFF2-40B4-BE49-F238E27FC236}">
                <a16:creationId xmlns:a16="http://schemas.microsoft.com/office/drawing/2014/main" id="{8EC39EB9-63D8-7C40-99FB-8A086D00EEED}"/>
              </a:ext>
            </a:extLst>
          </p:cNvPr>
          <p:cNvSpPr/>
          <p:nvPr userDrawn="1"/>
        </p:nvSpPr>
        <p:spPr>
          <a:xfrm>
            <a:off x="5175809"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Blokboog 22">
            <a:extLst>
              <a:ext uri="{FF2B5EF4-FFF2-40B4-BE49-F238E27FC236}">
                <a16:creationId xmlns:a16="http://schemas.microsoft.com/office/drawing/2014/main" id="{C1061FF9-BB40-034C-B2D9-2FAFC3ACA25B}"/>
              </a:ext>
            </a:extLst>
          </p:cNvPr>
          <p:cNvSpPr/>
          <p:nvPr userDrawn="1"/>
        </p:nvSpPr>
        <p:spPr>
          <a:xfrm rot="10800000">
            <a:off x="700278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4" name="Ovaal 23">
            <a:extLst>
              <a:ext uri="{FF2B5EF4-FFF2-40B4-BE49-F238E27FC236}">
                <a16:creationId xmlns:a16="http://schemas.microsoft.com/office/drawing/2014/main" id="{BA2B2D42-B66A-4F4D-8F16-282A8C69BA08}"/>
              </a:ext>
            </a:extLst>
          </p:cNvPr>
          <p:cNvSpPr/>
          <p:nvPr userDrawn="1"/>
        </p:nvSpPr>
        <p:spPr>
          <a:xfrm rot="10800000">
            <a:off x="7376876"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Blokboog 24">
            <a:extLst>
              <a:ext uri="{FF2B5EF4-FFF2-40B4-BE49-F238E27FC236}">
                <a16:creationId xmlns:a16="http://schemas.microsoft.com/office/drawing/2014/main" id="{3217943B-9636-4A49-8908-BD3EC7B5B706}"/>
              </a:ext>
            </a:extLst>
          </p:cNvPr>
          <p:cNvSpPr/>
          <p:nvPr userDrawn="1"/>
        </p:nvSpPr>
        <p:spPr>
          <a:xfrm>
            <a:off x="920385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6" name="Ovaal 25">
            <a:extLst>
              <a:ext uri="{FF2B5EF4-FFF2-40B4-BE49-F238E27FC236}">
                <a16:creationId xmlns:a16="http://schemas.microsoft.com/office/drawing/2014/main" id="{4737DFDB-EAC3-D342-9FD0-235E7E64CE04}"/>
              </a:ext>
            </a:extLst>
          </p:cNvPr>
          <p:cNvSpPr/>
          <p:nvPr userDrawn="1"/>
        </p:nvSpPr>
        <p:spPr>
          <a:xfrm>
            <a:off x="9580885"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Blokboog 28">
            <a:extLst>
              <a:ext uri="{FF2B5EF4-FFF2-40B4-BE49-F238E27FC236}">
                <a16:creationId xmlns:a16="http://schemas.microsoft.com/office/drawing/2014/main" id="{DB9F16A2-2EA8-4349-A0C6-D483FCE766B5}"/>
              </a:ext>
            </a:extLst>
          </p:cNvPr>
          <p:cNvSpPr/>
          <p:nvPr userDrawn="1"/>
        </p:nvSpPr>
        <p:spPr>
          <a:xfrm rot="10800000">
            <a:off x="1140786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0" name="Ovaal 29">
            <a:extLst>
              <a:ext uri="{FF2B5EF4-FFF2-40B4-BE49-F238E27FC236}">
                <a16:creationId xmlns:a16="http://schemas.microsoft.com/office/drawing/2014/main" id="{4B767515-6FFF-6C45-A841-22D921720A97}"/>
              </a:ext>
            </a:extLst>
          </p:cNvPr>
          <p:cNvSpPr/>
          <p:nvPr userDrawn="1"/>
        </p:nvSpPr>
        <p:spPr>
          <a:xfrm rot="10800000">
            <a:off x="11781952"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Blokboog 30">
            <a:extLst>
              <a:ext uri="{FF2B5EF4-FFF2-40B4-BE49-F238E27FC236}">
                <a16:creationId xmlns:a16="http://schemas.microsoft.com/office/drawing/2014/main" id="{F6F3A917-9530-C943-AB93-2D763ABD2C2E}"/>
              </a:ext>
            </a:extLst>
          </p:cNvPr>
          <p:cNvSpPr/>
          <p:nvPr userDrawn="1"/>
        </p:nvSpPr>
        <p:spPr>
          <a:xfrm rot="10800000">
            <a:off x="-180736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2" name="Ovaal 31">
            <a:extLst>
              <a:ext uri="{FF2B5EF4-FFF2-40B4-BE49-F238E27FC236}">
                <a16:creationId xmlns:a16="http://schemas.microsoft.com/office/drawing/2014/main" id="{67378E8A-4692-F843-94CC-106C138EDF3F}"/>
              </a:ext>
            </a:extLst>
          </p:cNvPr>
          <p:cNvSpPr/>
          <p:nvPr userDrawn="1"/>
        </p:nvSpPr>
        <p:spPr>
          <a:xfrm rot="10800000">
            <a:off x="-1433278"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Ovaal 32">
            <a:extLst>
              <a:ext uri="{FF2B5EF4-FFF2-40B4-BE49-F238E27FC236}">
                <a16:creationId xmlns:a16="http://schemas.microsoft.com/office/drawing/2014/main" id="{C21EB8AE-A81C-BA4A-AED6-4A281FF778D1}"/>
              </a:ext>
            </a:extLst>
          </p:cNvPr>
          <p:cNvSpPr/>
          <p:nvPr userDrawn="1"/>
        </p:nvSpPr>
        <p:spPr>
          <a:xfrm rot="10800000">
            <a:off x="892234" y="3042502"/>
            <a:ext cx="1583974" cy="1583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Ovaal 33">
            <a:extLst>
              <a:ext uri="{FF2B5EF4-FFF2-40B4-BE49-F238E27FC236}">
                <a16:creationId xmlns:a16="http://schemas.microsoft.com/office/drawing/2014/main" id="{C975F9A5-4A1D-074F-8D79-53E206A421B4}"/>
              </a:ext>
            </a:extLst>
          </p:cNvPr>
          <p:cNvSpPr/>
          <p:nvPr userDrawn="1"/>
        </p:nvSpPr>
        <p:spPr>
          <a:xfrm rot="10800000">
            <a:off x="1008282" y="316400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Ovaal 34">
            <a:extLst>
              <a:ext uri="{FF2B5EF4-FFF2-40B4-BE49-F238E27FC236}">
                <a16:creationId xmlns:a16="http://schemas.microsoft.com/office/drawing/2014/main" id="{D9302536-82FA-7E48-818D-CBFA17DDAEB4}"/>
              </a:ext>
            </a:extLst>
          </p:cNvPr>
          <p:cNvSpPr/>
          <p:nvPr userDrawn="1"/>
        </p:nvSpPr>
        <p:spPr>
          <a:xfrm rot="10800000">
            <a:off x="3093301" y="3120428"/>
            <a:ext cx="1583974" cy="1583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Ovaal 35">
            <a:extLst>
              <a:ext uri="{FF2B5EF4-FFF2-40B4-BE49-F238E27FC236}">
                <a16:creationId xmlns:a16="http://schemas.microsoft.com/office/drawing/2014/main" id="{712A6741-6C21-8C42-9FF1-FE316AD4D19F}"/>
              </a:ext>
            </a:extLst>
          </p:cNvPr>
          <p:cNvSpPr/>
          <p:nvPr userDrawn="1"/>
        </p:nvSpPr>
        <p:spPr>
          <a:xfrm rot="10800000">
            <a:off x="5304013" y="3037767"/>
            <a:ext cx="1583974" cy="1583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Ovaal 36">
            <a:extLst>
              <a:ext uri="{FF2B5EF4-FFF2-40B4-BE49-F238E27FC236}">
                <a16:creationId xmlns:a16="http://schemas.microsoft.com/office/drawing/2014/main" id="{96CC1217-5A9D-6142-8487-0845F6286B14}"/>
              </a:ext>
            </a:extLst>
          </p:cNvPr>
          <p:cNvSpPr/>
          <p:nvPr userDrawn="1"/>
        </p:nvSpPr>
        <p:spPr>
          <a:xfrm rot="10800000">
            <a:off x="7505078" y="3120428"/>
            <a:ext cx="1583974" cy="1583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Ovaal 37">
            <a:extLst>
              <a:ext uri="{FF2B5EF4-FFF2-40B4-BE49-F238E27FC236}">
                <a16:creationId xmlns:a16="http://schemas.microsoft.com/office/drawing/2014/main" id="{FDE9CA0B-74AB-354F-A466-2259609683D1}"/>
              </a:ext>
            </a:extLst>
          </p:cNvPr>
          <p:cNvSpPr/>
          <p:nvPr userDrawn="1"/>
        </p:nvSpPr>
        <p:spPr>
          <a:xfrm rot="10800000">
            <a:off x="9695686" y="3037767"/>
            <a:ext cx="1583974" cy="15839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9" name="Ovaal 38">
            <a:extLst>
              <a:ext uri="{FF2B5EF4-FFF2-40B4-BE49-F238E27FC236}">
                <a16:creationId xmlns:a16="http://schemas.microsoft.com/office/drawing/2014/main" id="{4C7815C5-D168-2348-A2C8-3340E530FDB1}"/>
              </a:ext>
            </a:extLst>
          </p:cNvPr>
          <p:cNvSpPr/>
          <p:nvPr userDrawn="1"/>
        </p:nvSpPr>
        <p:spPr>
          <a:xfrm rot="10800000">
            <a:off x="3219534" y="324666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Ovaal 39">
            <a:extLst>
              <a:ext uri="{FF2B5EF4-FFF2-40B4-BE49-F238E27FC236}">
                <a16:creationId xmlns:a16="http://schemas.microsoft.com/office/drawing/2014/main" id="{6A14DF22-4001-0A42-ABFD-1E742DDA9151}"/>
              </a:ext>
            </a:extLst>
          </p:cNvPr>
          <p:cNvSpPr/>
          <p:nvPr userDrawn="1"/>
        </p:nvSpPr>
        <p:spPr>
          <a:xfrm rot="10800000">
            <a:off x="5423546" y="3164000"/>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 name="Ovaal 40">
            <a:extLst>
              <a:ext uri="{FF2B5EF4-FFF2-40B4-BE49-F238E27FC236}">
                <a16:creationId xmlns:a16="http://schemas.microsoft.com/office/drawing/2014/main" id="{2D8A94DD-278D-094D-95C5-52BD411E9D54}"/>
              </a:ext>
            </a:extLst>
          </p:cNvPr>
          <p:cNvSpPr/>
          <p:nvPr userDrawn="1"/>
        </p:nvSpPr>
        <p:spPr>
          <a:xfrm rot="10800000">
            <a:off x="7631122" y="3246661"/>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2" name="Ovaal 41">
            <a:extLst>
              <a:ext uri="{FF2B5EF4-FFF2-40B4-BE49-F238E27FC236}">
                <a16:creationId xmlns:a16="http://schemas.microsoft.com/office/drawing/2014/main" id="{37455E0B-CF3D-6B4B-8BCF-44F9698EB4A4}"/>
              </a:ext>
            </a:extLst>
          </p:cNvPr>
          <p:cNvSpPr/>
          <p:nvPr userDrawn="1"/>
        </p:nvSpPr>
        <p:spPr>
          <a:xfrm rot="10800000">
            <a:off x="9819403" y="3163999"/>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Rechthoek 42">
            <a:extLst>
              <a:ext uri="{FF2B5EF4-FFF2-40B4-BE49-F238E27FC236}">
                <a16:creationId xmlns:a16="http://schemas.microsoft.com/office/drawing/2014/main" id="{6BC4089C-7D6C-864F-9121-49CA31A90FE5}"/>
              </a:ext>
            </a:extLst>
          </p:cNvPr>
          <p:cNvSpPr/>
          <p:nvPr userDrawn="1"/>
        </p:nvSpPr>
        <p:spPr>
          <a:xfrm>
            <a:off x="1623709" y="4583449"/>
            <a:ext cx="121024" cy="572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Rechthoek 43">
            <a:extLst>
              <a:ext uri="{FF2B5EF4-FFF2-40B4-BE49-F238E27FC236}">
                <a16:creationId xmlns:a16="http://schemas.microsoft.com/office/drawing/2014/main" id="{5109E847-574F-494D-8FAE-427F8CAE97CF}"/>
              </a:ext>
            </a:extLst>
          </p:cNvPr>
          <p:cNvSpPr/>
          <p:nvPr userDrawn="1"/>
        </p:nvSpPr>
        <p:spPr>
          <a:xfrm>
            <a:off x="3824774" y="2548369"/>
            <a:ext cx="121024" cy="57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5" name="Rechthoek 44">
            <a:extLst>
              <a:ext uri="{FF2B5EF4-FFF2-40B4-BE49-F238E27FC236}">
                <a16:creationId xmlns:a16="http://schemas.microsoft.com/office/drawing/2014/main" id="{99D8C32D-0B0D-DF4A-B371-511B230BD211}"/>
              </a:ext>
            </a:extLst>
          </p:cNvPr>
          <p:cNvSpPr/>
          <p:nvPr userDrawn="1"/>
        </p:nvSpPr>
        <p:spPr>
          <a:xfrm>
            <a:off x="6035487" y="4621738"/>
            <a:ext cx="121024" cy="572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6" name="Rechthoek 45">
            <a:extLst>
              <a:ext uri="{FF2B5EF4-FFF2-40B4-BE49-F238E27FC236}">
                <a16:creationId xmlns:a16="http://schemas.microsoft.com/office/drawing/2014/main" id="{57415378-1541-3E4B-9E62-70FE844DEE7C}"/>
              </a:ext>
            </a:extLst>
          </p:cNvPr>
          <p:cNvSpPr/>
          <p:nvPr userDrawn="1"/>
        </p:nvSpPr>
        <p:spPr>
          <a:xfrm>
            <a:off x="8229853" y="2555644"/>
            <a:ext cx="121024" cy="5720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Rechthoek 46">
            <a:extLst>
              <a:ext uri="{FF2B5EF4-FFF2-40B4-BE49-F238E27FC236}">
                <a16:creationId xmlns:a16="http://schemas.microsoft.com/office/drawing/2014/main" id="{54F9DE7B-8949-EB4A-B888-D15EABCF5294}"/>
              </a:ext>
            </a:extLst>
          </p:cNvPr>
          <p:cNvSpPr/>
          <p:nvPr userDrawn="1"/>
        </p:nvSpPr>
        <p:spPr>
          <a:xfrm>
            <a:off x="10427162" y="4621738"/>
            <a:ext cx="121024" cy="572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Tijdelijke aanduiding voor inhoud 52">
            <a:extLst>
              <a:ext uri="{FF2B5EF4-FFF2-40B4-BE49-F238E27FC236}">
                <a16:creationId xmlns:a16="http://schemas.microsoft.com/office/drawing/2014/main" id="{CA33E921-0B0C-224C-8C48-CE135C53E9EA}"/>
              </a:ext>
            </a:extLst>
          </p:cNvPr>
          <p:cNvSpPr>
            <a:spLocks noGrp="1"/>
          </p:cNvSpPr>
          <p:nvPr>
            <p:ph sz="quarter" idx="11" hasCustomPrompt="1"/>
          </p:nvPr>
        </p:nvSpPr>
        <p:spPr>
          <a:xfrm>
            <a:off x="3186063" y="3382913"/>
            <a:ext cx="1360488" cy="1317625"/>
          </a:xfrm>
          <a:prstGeom prst="rect">
            <a:avLst/>
          </a:prstGeom>
        </p:spPr>
        <p:txBody>
          <a:bodyPr rtlCol="0">
            <a:normAutofit/>
          </a:bodyPr>
          <a:lstStyle>
            <a:lvl1pPr marL="0" indent="0" algn="ctr">
              <a:buNone/>
              <a:defRPr sz="7200" b="1">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2</a:t>
            </a:r>
            <a:endParaRPr lang="en-US"/>
          </a:p>
        </p:txBody>
      </p:sp>
      <p:sp>
        <p:nvSpPr>
          <p:cNvPr id="54" name="Tijdelijke aanduiding voor inhoud 52">
            <a:extLst>
              <a:ext uri="{FF2B5EF4-FFF2-40B4-BE49-F238E27FC236}">
                <a16:creationId xmlns:a16="http://schemas.microsoft.com/office/drawing/2014/main" id="{9C158DD2-4D7B-6A4F-8B62-13F838E9D72E}"/>
              </a:ext>
            </a:extLst>
          </p:cNvPr>
          <p:cNvSpPr>
            <a:spLocks noGrp="1"/>
          </p:cNvSpPr>
          <p:nvPr>
            <p:ph sz="quarter" idx="12" hasCustomPrompt="1"/>
          </p:nvPr>
        </p:nvSpPr>
        <p:spPr>
          <a:xfrm>
            <a:off x="5407582" y="3304113"/>
            <a:ext cx="1360488" cy="1317625"/>
          </a:xfrm>
          <a:prstGeom prst="rect">
            <a:avLst/>
          </a:prstGeom>
        </p:spPr>
        <p:txBody>
          <a:bodyPr rtlCol="0">
            <a:normAutofit/>
          </a:bodyPr>
          <a:lstStyle>
            <a:lvl1pPr marL="0" indent="0" algn="ctr">
              <a:buNone/>
              <a:defRPr sz="7200" b="1">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3</a:t>
            </a:r>
            <a:endParaRPr lang="en-US"/>
          </a:p>
        </p:txBody>
      </p:sp>
      <p:sp>
        <p:nvSpPr>
          <p:cNvPr id="55" name="Tijdelijke aanduiding voor inhoud 52">
            <a:extLst>
              <a:ext uri="{FF2B5EF4-FFF2-40B4-BE49-F238E27FC236}">
                <a16:creationId xmlns:a16="http://schemas.microsoft.com/office/drawing/2014/main" id="{C2493382-3806-5542-B579-E9926181ABDE}"/>
              </a:ext>
            </a:extLst>
          </p:cNvPr>
          <p:cNvSpPr>
            <a:spLocks noGrp="1"/>
          </p:cNvSpPr>
          <p:nvPr>
            <p:ph sz="quarter" idx="13" hasCustomPrompt="1"/>
          </p:nvPr>
        </p:nvSpPr>
        <p:spPr>
          <a:xfrm>
            <a:off x="1012553" y="3302231"/>
            <a:ext cx="1360488" cy="1317625"/>
          </a:xfrm>
          <a:prstGeom prst="rect">
            <a:avLst/>
          </a:prstGeom>
        </p:spPr>
        <p:txBody>
          <a:bodyPr rtlCol="0">
            <a:normAutofit/>
          </a:bodyPr>
          <a:lstStyle>
            <a:lvl1pPr marL="0" indent="0" algn="ctr">
              <a:buNone/>
              <a:defRPr sz="7200" b="1">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1</a:t>
            </a:r>
            <a:endParaRPr lang="en-US"/>
          </a:p>
        </p:txBody>
      </p:sp>
      <p:sp>
        <p:nvSpPr>
          <p:cNvPr id="56" name="Tijdelijke aanduiding voor inhoud 52">
            <a:extLst>
              <a:ext uri="{FF2B5EF4-FFF2-40B4-BE49-F238E27FC236}">
                <a16:creationId xmlns:a16="http://schemas.microsoft.com/office/drawing/2014/main" id="{A78F5654-5911-2848-8E46-87D900C62C27}"/>
              </a:ext>
            </a:extLst>
          </p:cNvPr>
          <p:cNvSpPr>
            <a:spLocks noGrp="1"/>
          </p:cNvSpPr>
          <p:nvPr>
            <p:ph sz="quarter" idx="14" hasCustomPrompt="1"/>
          </p:nvPr>
        </p:nvSpPr>
        <p:spPr>
          <a:xfrm>
            <a:off x="7610121" y="3430353"/>
            <a:ext cx="1360488" cy="1317625"/>
          </a:xfrm>
          <a:prstGeom prst="rect">
            <a:avLst/>
          </a:prstGeom>
        </p:spPr>
        <p:txBody>
          <a:bodyPr rtlCol="0">
            <a:normAutofit/>
          </a:bodyPr>
          <a:lstStyle>
            <a:lvl1pPr marL="0" indent="0" algn="ctr">
              <a:buNone/>
              <a:defRPr sz="72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4</a:t>
            </a:r>
            <a:endParaRPr lang="en-US"/>
          </a:p>
        </p:txBody>
      </p:sp>
      <p:sp>
        <p:nvSpPr>
          <p:cNvPr id="57" name="Tijdelijke aanduiding voor inhoud 52">
            <a:extLst>
              <a:ext uri="{FF2B5EF4-FFF2-40B4-BE49-F238E27FC236}">
                <a16:creationId xmlns:a16="http://schemas.microsoft.com/office/drawing/2014/main" id="{B79E60AB-45C3-AE44-8411-D271F991F2F4}"/>
              </a:ext>
            </a:extLst>
          </p:cNvPr>
          <p:cNvSpPr>
            <a:spLocks noGrp="1"/>
          </p:cNvSpPr>
          <p:nvPr>
            <p:ph sz="quarter" idx="15" hasCustomPrompt="1"/>
          </p:nvPr>
        </p:nvSpPr>
        <p:spPr>
          <a:xfrm>
            <a:off x="9814130" y="3297135"/>
            <a:ext cx="1360488" cy="1317625"/>
          </a:xfrm>
          <a:prstGeom prst="rect">
            <a:avLst/>
          </a:prstGeom>
        </p:spPr>
        <p:txBody>
          <a:bodyPr rtlCol="0">
            <a:normAutofit/>
          </a:bodyPr>
          <a:lstStyle>
            <a:lvl1pPr marL="0" indent="0" algn="ctr">
              <a:buNone/>
              <a:defRPr sz="72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5</a:t>
            </a:r>
            <a:endParaRPr lang="en-US"/>
          </a:p>
        </p:txBody>
      </p:sp>
      <p:sp>
        <p:nvSpPr>
          <p:cNvPr id="58" name="Ovaal 57">
            <a:extLst>
              <a:ext uri="{FF2B5EF4-FFF2-40B4-BE49-F238E27FC236}">
                <a16:creationId xmlns:a16="http://schemas.microsoft.com/office/drawing/2014/main" id="{CBF621AF-C719-BE47-8E64-EA0C75027FD8}"/>
              </a:ext>
            </a:extLst>
          </p:cNvPr>
          <p:cNvSpPr/>
          <p:nvPr userDrawn="1"/>
        </p:nvSpPr>
        <p:spPr>
          <a:xfrm rot="10800000">
            <a:off x="1526274" y="5120291"/>
            <a:ext cx="312952" cy="31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9" name="Ovaal 58">
            <a:extLst>
              <a:ext uri="{FF2B5EF4-FFF2-40B4-BE49-F238E27FC236}">
                <a16:creationId xmlns:a16="http://schemas.microsoft.com/office/drawing/2014/main" id="{555621BC-6E19-FC48-A5BC-3E5CE2172F30}"/>
              </a:ext>
            </a:extLst>
          </p:cNvPr>
          <p:cNvSpPr/>
          <p:nvPr userDrawn="1"/>
        </p:nvSpPr>
        <p:spPr>
          <a:xfrm rot="10800000">
            <a:off x="3728810" y="2381306"/>
            <a:ext cx="312952" cy="3129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0" name="Ovaal 59">
            <a:extLst>
              <a:ext uri="{FF2B5EF4-FFF2-40B4-BE49-F238E27FC236}">
                <a16:creationId xmlns:a16="http://schemas.microsoft.com/office/drawing/2014/main" id="{549487CD-5979-724E-AAEF-949D213D7838}"/>
              </a:ext>
            </a:extLst>
          </p:cNvPr>
          <p:cNvSpPr/>
          <p:nvPr userDrawn="1"/>
        </p:nvSpPr>
        <p:spPr>
          <a:xfrm rot="10800000">
            <a:off x="5931350" y="5112710"/>
            <a:ext cx="312952" cy="3129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Ovaal 60">
            <a:extLst>
              <a:ext uri="{FF2B5EF4-FFF2-40B4-BE49-F238E27FC236}">
                <a16:creationId xmlns:a16="http://schemas.microsoft.com/office/drawing/2014/main" id="{65E18E7D-655E-894C-B86F-F8E4EAA84B05}"/>
              </a:ext>
            </a:extLst>
          </p:cNvPr>
          <p:cNvSpPr/>
          <p:nvPr userDrawn="1"/>
        </p:nvSpPr>
        <p:spPr>
          <a:xfrm rot="10800000">
            <a:off x="8133886" y="2374356"/>
            <a:ext cx="312952" cy="3129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Ovaal 61">
            <a:extLst>
              <a:ext uri="{FF2B5EF4-FFF2-40B4-BE49-F238E27FC236}">
                <a16:creationId xmlns:a16="http://schemas.microsoft.com/office/drawing/2014/main" id="{225ECBA9-4BE6-0B40-97DC-51EEB827044D}"/>
              </a:ext>
            </a:extLst>
          </p:cNvPr>
          <p:cNvSpPr/>
          <p:nvPr userDrawn="1"/>
        </p:nvSpPr>
        <p:spPr>
          <a:xfrm rot="10800000">
            <a:off x="10328679" y="5112710"/>
            <a:ext cx="312952" cy="312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4" name="Tijdelijke aanduiding voor inhoud 63">
            <a:extLst>
              <a:ext uri="{FF2B5EF4-FFF2-40B4-BE49-F238E27FC236}">
                <a16:creationId xmlns:a16="http://schemas.microsoft.com/office/drawing/2014/main" id="{FBE92319-F5F0-424F-8062-F96ABE6F42EC}"/>
              </a:ext>
            </a:extLst>
          </p:cNvPr>
          <p:cNvSpPr>
            <a:spLocks noGrp="1"/>
          </p:cNvSpPr>
          <p:nvPr>
            <p:ph sz="quarter" idx="16"/>
          </p:nvPr>
        </p:nvSpPr>
        <p:spPr>
          <a:xfrm>
            <a:off x="323865" y="5443524"/>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5" name="Tijdelijke aanduiding voor inhoud 63">
            <a:extLst>
              <a:ext uri="{FF2B5EF4-FFF2-40B4-BE49-F238E27FC236}">
                <a16:creationId xmlns:a16="http://schemas.microsoft.com/office/drawing/2014/main" id="{91E61772-AA40-884C-A532-81FB71DB2090}"/>
              </a:ext>
            </a:extLst>
          </p:cNvPr>
          <p:cNvSpPr>
            <a:spLocks noGrp="1"/>
          </p:cNvSpPr>
          <p:nvPr>
            <p:ph sz="quarter" idx="17"/>
          </p:nvPr>
        </p:nvSpPr>
        <p:spPr>
          <a:xfrm>
            <a:off x="2603674" y="1158262"/>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6" name="Tijdelijke aanduiding voor inhoud 63">
            <a:extLst>
              <a:ext uri="{FF2B5EF4-FFF2-40B4-BE49-F238E27FC236}">
                <a16:creationId xmlns:a16="http://schemas.microsoft.com/office/drawing/2014/main" id="{7963C0BC-0A6F-FD4F-AFE7-A6B018521208}"/>
              </a:ext>
            </a:extLst>
          </p:cNvPr>
          <p:cNvSpPr>
            <a:spLocks noGrp="1"/>
          </p:cNvSpPr>
          <p:nvPr>
            <p:ph sz="quarter" idx="18"/>
          </p:nvPr>
        </p:nvSpPr>
        <p:spPr>
          <a:xfrm>
            <a:off x="6940193" y="1158262"/>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7" name="Tijdelijke aanduiding voor inhoud 63">
            <a:extLst>
              <a:ext uri="{FF2B5EF4-FFF2-40B4-BE49-F238E27FC236}">
                <a16:creationId xmlns:a16="http://schemas.microsoft.com/office/drawing/2014/main" id="{15AED734-E88F-F946-8763-9D05E7D69EC8}"/>
              </a:ext>
            </a:extLst>
          </p:cNvPr>
          <p:cNvSpPr>
            <a:spLocks noGrp="1"/>
          </p:cNvSpPr>
          <p:nvPr>
            <p:ph sz="quarter" idx="19"/>
          </p:nvPr>
        </p:nvSpPr>
        <p:spPr>
          <a:xfrm>
            <a:off x="4676538" y="5440825"/>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8" name="Tijdelijke aanduiding voor inhoud 63">
            <a:extLst>
              <a:ext uri="{FF2B5EF4-FFF2-40B4-BE49-F238E27FC236}">
                <a16:creationId xmlns:a16="http://schemas.microsoft.com/office/drawing/2014/main" id="{DB527739-0298-0B46-84A5-3609CED01245}"/>
              </a:ext>
            </a:extLst>
          </p:cNvPr>
          <p:cNvSpPr>
            <a:spLocks noGrp="1"/>
          </p:cNvSpPr>
          <p:nvPr>
            <p:ph sz="quarter" idx="20"/>
          </p:nvPr>
        </p:nvSpPr>
        <p:spPr>
          <a:xfrm>
            <a:off x="9029211" y="5425937"/>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9" name="Ovaal 68">
            <a:extLst>
              <a:ext uri="{FF2B5EF4-FFF2-40B4-BE49-F238E27FC236}">
                <a16:creationId xmlns:a16="http://schemas.microsoft.com/office/drawing/2014/main" id="{F71C8F37-1573-EA4D-A74F-D8DAFA8150AC}"/>
              </a:ext>
            </a:extLst>
          </p:cNvPr>
          <p:cNvSpPr/>
          <p:nvPr userDrawn="1"/>
        </p:nvSpPr>
        <p:spPr>
          <a:xfrm rot="10800000" flipV="1">
            <a:off x="159397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0" name="Ovaal 69">
            <a:extLst>
              <a:ext uri="{FF2B5EF4-FFF2-40B4-BE49-F238E27FC236}">
                <a16:creationId xmlns:a16="http://schemas.microsoft.com/office/drawing/2014/main" id="{D809D9FA-62A4-424A-BDC3-A487A38C5B6C}"/>
              </a:ext>
            </a:extLst>
          </p:cNvPr>
          <p:cNvSpPr/>
          <p:nvPr userDrawn="1"/>
        </p:nvSpPr>
        <p:spPr>
          <a:xfrm rot="10800000" flipV="1">
            <a:off x="599670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1" name="Ovaal 70">
            <a:extLst>
              <a:ext uri="{FF2B5EF4-FFF2-40B4-BE49-F238E27FC236}">
                <a16:creationId xmlns:a16="http://schemas.microsoft.com/office/drawing/2014/main" id="{16B4F832-A5A2-5640-98EC-27F2766AFC93}"/>
              </a:ext>
            </a:extLst>
          </p:cNvPr>
          <p:cNvSpPr/>
          <p:nvPr userDrawn="1"/>
        </p:nvSpPr>
        <p:spPr>
          <a:xfrm rot="10800000" flipV="1">
            <a:off x="10395454" y="5182452"/>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2" name="Ovaal 71">
            <a:extLst>
              <a:ext uri="{FF2B5EF4-FFF2-40B4-BE49-F238E27FC236}">
                <a16:creationId xmlns:a16="http://schemas.microsoft.com/office/drawing/2014/main" id="{94534D1F-F705-7E4B-9ACE-9AF7C6DF8C1B}"/>
              </a:ext>
            </a:extLst>
          </p:cNvPr>
          <p:cNvSpPr/>
          <p:nvPr userDrawn="1"/>
        </p:nvSpPr>
        <p:spPr>
          <a:xfrm rot="10800000" flipV="1">
            <a:off x="3795674" y="2447011"/>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3" name="Ovaal 72">
            <a:extLst>
              <a:ext uri="{FF2B5EF4-FFF2-40B4-BE49-F238E27FC236}">
                <a16:creationId xmlns:a16="http://schemas.microsoft.com/office/drawing/2014/main" id="{47E93BB6-E572-DC42-AF92-1D70E363D914}"/>
              </a:ext>
            </a:extLst>
          </p:cNvPr>
          <p:cNvSpPr/>
          <p:nvPr userDrawn="1"/>
        </p:nvSpPr>
        <p:spPr>
          <a:xfrm rot="10800000" flipV="1">
            <a:off x="8199591" y="2439404"/>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4688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02351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3-2-2025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84163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9275225-6873-4B7E-8A18-5015175661C9}" type="datetimeFigureOut">
              <a:rPr lang="nl-NL" smtClean="0"/>
              <a:t>3-2-2025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64523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9275225-6873-4B7E-8A18-5015175661C9}" type="datetimeFigureOut">
              <a:rPr lang="nl-NL" smtClean="0"/>
              <a:t>3-2-2025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69728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99275225-6873-4B7E-8A18-5015175661C9}" type="datetimeFigureOut">
              <a:rPr lang="nl-NL" smtClean="0"/>
              <a:t>3-2-2025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19374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5225-6873-4B7E-8A18-5015175661C9}" type="datetimeFigureOut">
              <a:rPr lang="nl-NL" smtClean="0"/>
              <a:t>3-2-2025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35337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275225-6873-4B7E-8A18-5015175661C9}" type="datetimeFigureOut">
              <a:rPr lang="nl-NL" smtClean="0"/>
              <a:t>3-2-2025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3463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275225-6873-4B7E-8A18-5015175661C9}" type="datetimeFigureOut">
              <a:rPr lang="nl-NL" smtClean="0"/>
              <a:t>3-2-2025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181731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275225-6873-4B7E-8A18-5015175661C9}" type="datetimeFigureOut">
              <a:rPr lang="nl-NL" smtClean="0"/>
              <a:t>3-2-2025</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DD95F5-A821-4D97-B41E-AD3A0621995E}" type="slidenum">
              <a:rPr lang="nl-NL" smtClean="0"/>
              <a:t>‹nr.›</a:t>
            </a:fld>
            <a:endParaRPr lang="nl-NL"/>
          </a:p>
        </p:txBody>
      </p:sp>
    </p:spTree>
    <p:extLst>
      <p:ext uri="{BB962C8B-B14F-4D97-AF65-F5344CB8AC3E}">
        <p14:creationId xmlns:p14="http://schemas.microsoft.com/office/powerpoint/2010/main" val="2101141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831746-5140-47F3-9655-6376497D3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ACB16FB-0D89-4929-9675-757A3DB0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BB151B-56C6-4DDD-870E-170FA22D8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C8021-6BC3-49AD-8BF3-4B90F18F36A9}" type="datetimeFigureOut">
              <a:rPr lang="nl-NL" smtClean="0"/>
              <a:t>3-2-2025</a:t>
            </a:fld>
            <a:endParaRPr lang="nl-NL"/>
          </a:p>
        </p:txBody>
      </p:sp>
      <p:sp>
        <p:nvSpPr>
          <p:cNvPr id="5" name="Tijdelijke aanduiding voor voettekst 4">
            <a:extLst>
              <a:ext uri="{FF2B5EF4-FFF2-40B4-BE49-F238E27FC236}">
                <a16:creationId xmlns:a16="http://schemas.microsoft.com/office/drawing/2014/main" id="{B8310062-C3D4-4A54-AEE6-3DC87B6A6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A137B60-CE14-4EEC-A79C-D9C3E5857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D01E6-0C86-4372-B515-6CD732F7C087}" type="slidenum">
              <a:rPr lang="nl-NL" smtClean="0"/>
              <a:t>‹nr.›</a:t>
            </a:fld>
            <a:endParaRPr lang="nl-NL"/>
          </a:p>
        </p:txBody>
      </p:sp>
    </p:spTree>
    <p:extLst>
      <p:ext uri="{BB962C8B-B14F-4D97-AF65-F5344CB8AC3E}">
        <p14:creationId xmlns:p14="http://schemas.microsoft.com/office/powerpoint/2010/main" val="3794547458"/>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ost@rocmn.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anpakvsveemland.nl/nieuw-regionaal-programma/" TargetMode="External"/><Relationship Id="rId5" Type="http://schemas.openxmlformats.org/officeDocument/2006/relationships/hyperlink" Target="https://www.samenvoordeklant.nl/dossier/wetsvoorstel-van-school-naar-duurzaam-werk" TargetMode="External"/><Relationship Id="rId4" Type="http://schemas.openxmlformats.org/officeDocument/2006/relationships/hyperlink" Target="mailto:ld.kits@amersfoort.nl"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EB3BC31-36D9-7312-E51D-29A96A9FD90E}"/>
              </a:ext>
            </a:extLst>
          </p:cNvPr>
          <p:cNvSpPr txBox="1"/>
          <p:nvPr/>
        </p:nvSpPr>
        <p:spPr>
          <a:xfrm>
            <a:off x="801052" y="780485"/>
            <a:ext cx="5317787" cy="5940088"/>
          </a:xfrm>
          <a:prstGeom prst="rect">
            <a:avLst/>
          </a:prstGeom>
          <a:solidFill>
            <a:schemeClr val="accent1">
              <a:lumMod val="20000"/>
              <a:lumOff val="80000"/>
            </a:schemeClr>
          </a:solidFill>
        </p:spPr>
        <p:txBody>
          <a:bodyPr wrap="square" lIns="91440" tIns="45720" rIns="91440" bIns="45720" rtlCol="0" anchor="t">
            <a:spAutoFit/>
          </a:bodyPr>
          <a:lstStyle/>
          <a:p>
            <a:pPr algn="l"/>
            <a:r>
              <a:rPr lang="nl-NL" sz="1000" b="1" dirty="0">
                <a:solidFill>
                  <a:schemeClr val="accent1"/>
                </a:solidFill>
                <a:latin typeface="Calibri"/>
                <a:ea typeface="Calibri" panose="020F0502020204030204" pitchFamily="34" charset="0"/>
                <a:cs typeface="Calibri"/>
              </a:rPr>
              <a:t>Dit is het tweede nieuwsbericht in een reeks. Hiermee willen we iedereen die betrokken is bij het nieuwe regionale programma Van school naar duurzaam werk regelmatig op de hoogte houden van de laatste ontwikkelingen. Heb je vragen? Dan kun je die sturen naar Joanne Post, </a:t>
            </a:r>
            <a:r>
              <a:rPr lang="nl-NL" sz="1000" b="1" dirty="0">
                <a:solidFill>
                  <a:schemeClr val="accent1"/>
                </a:solidFill>
                <a:latin typeface="Calibri"/>
                <a:ea typeface="Calibri" panose="020F0502020204030204" pitchFamily="34" charset="0"/>
                <a:cs typeface="Calibri"/>
                <a:hlinkClick r:id="rId3"/>
              </a:rPr>
              <a:t>j.post@rocmn.nl</a:t>
            </a:r>
            <a:r>
              <a:rPr lang="nl-NL" sz="1000" b="1" dirty="0">
                <a:solidFill>
                  <a:schemeClr val="accent1"/>
                </a:solidFill>
                <a:latin typeface="Calibri"/>
                <a:ea typeface="Calibri" panose="020F0502020204030204" pitchFamily="34" charset="0"/>
                <a:cs typeface="Calibri"/>
              </a:rPr>
              <a:t> of Lotte Kits, </a:t>
            </a:r>
            <a:r>
              <a:rPr lang="nl-NL" sz="1000" b="1" dirty="0">
                <a:solidFill>
                  <a:schemeClr val="accent1"/>
                </a:solidFill>
                <a:latin typeface="Calibri"/>
                <a:ea typeface="Calibri" panose="020F0502020204030204" pitchFamily="34" charset="0"/>
                <a:cs typeface="Calibri"/>
                <a:hlinkClick r:id="rId4"/>
              </a:rPr>
              <a:t>ld.kits@amersfoort.nl</a:t>
            </a:r>
            <a:r>
              <a:rPr lang="nl-NL" sz="1000" b="1" dirty="0">
                <a:solidFill>
                  <a:schemeClr val="accent1"/>
                </a:solidFill>
                <a:latin typeface="Calibri"/>
                <a:ea typeface="Calibri" panose="020F0502020204030204" pitchFamily="34" charset="0"/>
                <a:cs typeface="Calibri"/>
              </a:rPr>
              <a:t>.  </a:t>
            </a:r>
            <a:endParaRPr lang="nl-NL" sz="1000" b="1" dirty="0">
              <a:solidFill>
                <a:schemeClr val="accent1"/>
              </a:solidFill>
              <a:highlight>
                <a:srgbClr val="FFFF00"/>
              </a:highlight>
              <a:latin typeface="Calibri"/>
              <a:ea typeface="Calibri" panose="020F0502020204030204" pitchFamily="34" charset="0"/>
              <a:cs typeface="Calibri"/>
            </a:endParaRPr>
          </a:p>
          <a:p>
            <a:pPr algn="l"/>
            <a:endParaRPr lang="nl-NL" sz="1000" b="1" dirty="0">
              <a:latin typeface="Calibri" panose="020F0502020204030204" pitchFamily="34" charset="0"/>
              <a:ea typeface="Calibri" panose="020F0502020204030204" pitchFamily="34" charset="0"/>
              <a:cs typeface="Calibri" panose="020F0502020204030204" pitchFamily="34" charset="0"/>
            </a:endParaRPr>
          </a:p>
          <a:p>
            <a:pPr algn="l"/>
            <a:r>
              <a:rPr lang="nl-NL" sz="1000" b="1" dirty="0">
                <a:latin typeface="Calibri" panose="020F0502020204030204" pitchFamily="34" charset="0"/>
                <a:ea typeface="Calibri" panose="020F0502020204030204" pitchFamily="34" charset="0"/>
                <a:cs typeface="Calibri" panose="020F0502020204030204" pitchFamily="34" charset="0"/>
              </a:rPr>
              <a:t>Waarom een nieuw programma?</a:t>
            </a:r>
          </a:p>
          <a:p>
            <a:pPr algn="l"/>
            <a:r>
              <a:rPr lang="nl-NL" sz="1000" i="0" dirty="0">
                <a:effectLst/>
                <a:latin typeface="Calibri" panose="020F0502020204030204" pitchFamily="34" charset="0"/>
                <a:ea typeface="Calibri" panose="020F0502020204030204" pitchFamily="34" charset="0"/>
                <a:cs typeface="Calibri" panose="020F0502020204030204" pitchFamily="34" charset="0"/>
              </a:rPr>
              <a:t>Het halen van een diploma of het vinden en vasthouden van een baan na school is niet voor iedere jongere vanzelfsprekend. Met het wetsvoorstel 'Van school naar duurzaam werk' krijgen scholen, Doorstroompunten (voorheen: Regionaal Meld- en Coördinatiepunten) en gemeenten (verantwoordelijk voor de uitvoering van de </a:t>
            </a:r>
            <a:r>
              <a:rPr lang="nl-NL" sz="1000" i="1" dirty="0">
                <a:effectLst/>
                <a:latin typeface="Calibri" panose="020F0502020204030204" pitchFamily="34" charset="0"/>
                <a:ea typeface="Calibri" panose="020F0502020204030204" pitchFamily="34" charset="0"/>
                <a:cs typeface="Calibri" panose="020F0502020204030204" pitchFamily="34" charset="0"/>
              </a:rPr>
              <a:t>Participatiewet</a:t>
            </a:r>
            <a:r>
              <a:rPr lang="nl-NL" sz="1000" i="0" dirty="0">
                <a:effectLst/>
                <a:latin typeface="Calibri" panose="020F0502020204030204" pitchFamily="34" charset="0"/>
                <a:ea typeface="Calibri" panose="020F0502020204030204" pitchFamily="34" charset="0"/>
                <a:cs typeface="Calibri" panose="020F0502020204030204" pitchFamily="34" charset="0"/>
              </a:rPr>
              <a:t>) meer mogelijkheden om jongeren tot 27 jaar te ondersteunen bij de overgang van school naar werk en het behoud van werk. Daarnaast blijft het programma zich richten op het voorkomen van voortijdig schoolverlaters. </a:t>
            </a:r>
          </a:p>
          <a:p>
            <a:pPr algn="l"/>
            <a:endParaRPr lang="nl-NL" sz="1000" dirty="0">
              <a:latin typeface="Calibri" panose="020F0502020204030204" pitchFamily="34" charset="0"/>
              <a:ea typeface="Calibri" panose="020F0502020204030204" pitchFamily="34" charset="0"/>
              <a:cs typeface="Calibri" panose="020F0502020204030204" pitchFamily="34" charset="0"/>
            </a:endParaRPr>
          </a:p>
          <a:p>
            <a:pPr algn="l"/>
            <a:r>
              <a:rPr lang="nl-NL" sz="1000" b="1" dirty="0">
                <a:latin typeface="Calibri"/>
                <a:ea typeface="Calibri" panose="020F0502020204030204" pitchFamily="34" charset="0"/>
                <a:cs typeface="Calibri"/>
              </a:rPr>
              <a:t>De kern van het wetsvoorstel</a:t>
            </a:r>
          </a:p>
          <a:p>
            <a:pPr algn="l"/>
            <a:r>
              <a:rPr lang="nl-NL" sz="1000" b="0" i="0" dirty="0">
                <a:effectLst/>
                <a:latin typeface="Calibri" panose="020F0502020204030204" pitchFamily="34" charset="0"/>
                <a:ea typeface="Calibri" panose="020F0502020204030204" pitchFamily="34" charset="0"/>
                <a:cs typeface="Calibri" panose="020F0502020204030204" pitchFamily="34" charset="0"/>
              </a:rPr>
              <a:t>Het wetsvoorstel bestaat uit 4 samenhangende maatregelen:</a:t>
            </a:r>
          </a:p>
          <a:p>
            <a:pPr marL="171450" indent="-171450" algn="l">
              <a:buFont typeface="Arial" panose="020B0604020202020204" pitchFamily="34" charset="0"/>
              <a:buChar char="•"/>
            </a:pPr>
            <a:r>
              <a:rPr lang="nl-NL" sz="1000" b="0" i="0" dirty="0">
                <a:effectLst/>
                <a:latin typeface="Calibri" panose="020F0502020204030204" pitchFamily="34" charset="0"/>
                <a:ea typeface="Calibri" panose="020F0502020204030204" pitchFamily="34" charset="0"/>
                <a:cs typeface="Calibri" panose="020F0502020204030204" pitchFamily="34" charset="0"/>
              </a:rPr>
              <a:t>Scholen bieden aanvullende loopbaanbegeleiding tijdens het onderwijs en na diplomering, gericht op de overgang naar vervolgonderwijs of werk;</a:t>
            </a:r>
          </a:p>
          <a:p>
            <a:pPr marL="171450" indent="-171450" algn="l">
              <a:buFont typeface="Arial" panose="020B0604020202020204" pitchFamily="34" charset="0"/>
              <a:buChar char="•"/>
            </a:pPr>
            <a:r>
              <a:rPr lang="nl-NL" sz="1000" b="0" i="0" dirty="0">
                <a:effectLst/>
                <a:latin typeface="Calibri" panose="020F0502020204030204" pitchFamily="34" charset="0"/>
                <a:ea typeface="Calibri" panose="020F0502020204030204" pitchFamily="34" charset="0"/>
                <a:cs typeface="Calibri" panose="020F0502020204030204" pitchFamily="34" charset="0"/>
              </a:rPr>
              <a:t>Doorstroompunten bieden jongeren zonder </a:t>
            </a:r>
            <a:r>
              <a:rPr lang="nl-NL" sz="1000" b="0" i="1" dirty="0">
                <a:effectLst/>
                <a:latin typeface="Calibri" panose="020F0502020204030204" pitchFamily="34" charset="0"/>
                <a:ea typeface="Calibri" panose="020F0502020204030204" pitchFamily="34" charset="0"/>
                <a:cs typeface="Calibri" panose="020F0502020204030204" pitchFamily="34" charset="0"/>
              </a:rPr>
              <a:t>startkwalificatie</a:t>
            </a:r>
            <a:r>
              <a:rPr lang="nl-NL" sz="1000" b="0" i="0" dirty="0">
                <a:effectLst/>
                <a:latin typeface="Calibri" panose="020F0502020204030204" pitchFamily="34" charset="0"/>
                <a:ea typeface="Calibri" panose="020F0502020204030204" pitchFamily="34" charset="0"/>
                <a:cs typeface="Calibri" panose="020F0502020204030204" pitchFamily="34" charset="0"/>
              </a:rPr>
              <a:t> tot 27 jaar begeleiding terug naar school of naar werk;</a:t>
            </a:r>
          </a:p>
          <a:p>
            <a:pPr marL="171450" indent="-171450" algn="l">
              <a:buFont typeface="Arial" panose="020B0604020202020204" pitchFamily="34" charset="0"/>
              <a:buChar char="•"/>
            </a:pPr>
            <a:r>
              <a:rPr lang="nl-NL" sz="1000" b="0" i="0" dirty="0">
                <a:effectLst/>
                <a:latin typeface="Calibri" panose="020F0502020204030204" pitchFamily="34" charset="0"/>
                <a:ea typeface="Calibri" panose="020F0502020204030204" pitchFamily="34" charset="0"/>
                <a:cs typeface="Calibri" panose="020F0502020204030204" pitchFamily="34" charset="0"/>
              </a:rPr>
              <a:t>Gemeenten bieden jongeren tot 27 jaar meer preventieve en passende ondersteuning terug naar school, naar werk of een combinatie van beide;</a:t>
            </a:r>
          </a:p>
          <a:p>
            <a:pPr marL="171450" indent="-171450" algn="l">
              <a:buFont typeface="Arial" panose="020B0604020202020204" pitchFamily="34" charset="0"/>
              <a:buChar char="•"/>
            </a:pPr>
            <a:r>
              <a:rPr lang="nl-NL" sz="1000" b="0" i="0" dirty="0">
                <a:effectLst/>
                <a:latin typeface="Calibri" panose="020F0502020204030204" pitchFamily="34" charset="0"/>
                <a:ea typeface="Calibri" panose="020F0502020204030204" pitchFamily="34" charset="0"/>
                <a:cs typeface="Calibri" panose="020F0502020204030204" pitchFamily="34" charset="0"/>
              </a:rPr>
              <a:t>Partijen werken verplicht samen in een aanvullend regionaal programma.</a:t>
            </a:r>
          </a:p>
          <a:p>
            <a:endParaRPr lang="nl-NL" sz="1000" dirty="0">
              <a:latin typeface="Calibri"/>
              <a:ea typeface="Calibri" panose="020F0502020204030204" pitchFamily="34" charset="0"/>
              <a:cs typeface="Calibri"/>
            </a:endParaRPr>
          </a:p>
          <a:p>
            <a:pPr algn="l"/>
            <a:r>
              <a:rPr lang="nl-NL" sz="1000" b="0" i="0" dirty="0">
                <a:effectLst/>
                <a:latin typeface="Calibri"/>
                <a:ea typeface="Calibri" panose="020F0502020204030204" pitchFamily="34" charset="0"/>
                <a:cs typeface="Calibri"/>
              </a:rPr>
              <a:t>Meer informatie over de maatregelen en de samenhang met de hervorming van de arbeidsmarktinfrastructuur staat beschreven in de </a:t>
            </a:r>
            <a:r>
              <a:rPr lang="nl-NL" sz="1000" b="0" i="0" dirty="0">
                <a:effectLst/>
                <a:latin typeface="Calibri"/>
                <a:ea typeface="Calibri" panose="020F0502020204030204" pitchFamily="34" charset="0"/>
                <a:cs typeface="Calibri"/>
                <a:hlinkClick r:id="rId5"/>
              </a:rPr>
              <a:t>samenvatting </a:t>
            </a:r>
            <a:r>
              <a:rPr lang="nl-NL" sz="1000" b="0" i="0" dirty="0">
                <a:effectLst/>
                <a:latin typeface="Calibri"/>
                <a:ea typeface="Calibri" panose="020F0502020204030204" pitchFamily="34" charset="0"/>
                <a:cs typeface="Calibri"/>
              </a:rPr>
              <a:t>van het wetsvoorstel. De beoogde inwerkingtredingdatum is 1 januari 2026.</a:t>
            </a:r>
            <a:endParaRPr lang="nl-NL" dirty="0">
              <a:latin typeface="Calibri"/>
              <a:cs typeface="Calibri"/>
            </a:endParaRPr>
          </a:p>
          <a:p>
            <a:pPr algn="l"/>
            <a:endParaRPr lang="nl-NL" sz="1000" u="sng" dirty="0">
              <a:latin typeface="Calibri" panose="020F0502020204030204" pitchFamily="34" charset="0"/>
              <a:ea typeface="Calibri" panose="020F0502020204030204" pitchFamily="34" charset="0"/>
              <a:cs typeface="Calibri" panose="020F0502020204030204" pitchFamily="34" charset="0"/>
            </a:endParaRPr>
          </a:p>
          <a:p>
            <a:r>
              <a:rPr lang="nl-NL" sz="1000" b="1" dirty="0">
                <a:latin typeface="Calibri"/>
                <a:ea typeface="Calibri" panose="020F0502020204030204" pitchFamily="34" charset="0"/>
                <a:cs typeface="Calibri"/>
              </a:rPr>
              <a:t>Kansen voor meer samenhang in beleid</a:t>
            </a:r>
          </a:p>
          <a:p>
            <a:r>
              <a:rPr lang="nl-NL" sz="1000" dirty="0">
                <a:latin typeface="Calibri"/>
                <a:ea typeface="Calibri" panose="020F0502020204030204" pitchFamily="34" charset="0"/>
                <a:cs typeface="Calibri"/>
              </a:rPr>
              <a:t>Regio Eem ziet de verbinding tussen de aanpak voortijdig schoolverlaten en de aanpak jeugdwerkloosheid als een inhoudelijke kans. Het bevordert een integrale aanpak die de transitie van school en opleiding naar werk kan ondersteunen. De verbreding betekent ook meer samenwerking tussen partners in VSV-regio Eem en de arbeidsmarktregio’s. We besteden daarom ook aandacht aan een goed werkende organisatiestructuur. De tijdlijn staat op pagina 3.</a:t>
            </a:r>
            <a:br>
              <a:rPr lang="nl-NL" sz="1000" dirty="0">
                <a:latin typeface="Calibri"/>
                <a:ea typeface="Calibri" panose="020F0502020204030204" pitchFamily="34" charset="0"/>
                <a:cs typeface="Calibri"/>
              </a:rPr>
            </a:br>
            <a:br>
              <a:rPr lang="nl-NL" sz="1000" dirty="0">
                <a:latin typeface="Calibri"/>
                <a:ea typeface="Calibri" panose="020F0502020204030204" pitchFamily="34" charset="0"/>
                <a:cs typeface="Calibri"/>
              </a:rPr>
            </a:br>
            <a:r>
              <a:rPr lang="nl-NL" sz="1000" b="1" dirty="0">
                <a:latin typeface="Calibri"/>
                <a:ea typeface="Calibri" panose="020F0502020204030204" pitchFamily="34" charset="0"/>
                <a:cs typeface="Calibri"/>
              </a:rPr>
              <a:t>Ontwikkeling van het nieuwe programma</a:t>
            </a:r>
          </a:p>
          <a:p>
            <a:r>
              <a:rPr lang="nl-NL" sz="1000" dirty="0">
                <a:latin typeface="Calibri"/>
                <a:ea typeface="Calibri" panose="020F0502020204030204" pitchFamily="34" charset="0"/>
                <a:cs typeface="Calibri"/>
              </a:rPr>
              <a:t>Regio Eem heeft bureau Zunderdorp &amp; Smit gevraagd de totstandkoming van het nieuwe programma Van School naar Duurzaam Werk te begeleiden. In de zomer zijn zij van start gegaan.</a:t>
            </a:r>
          </a:p>
        </p:txBody>
      </p:sp>
      <p:sp>
        <p:nvSpPr>
          <p:cNvPr id="15" name="Tekstvak 14">
            <a:extLst>
              <a:ext uri="{FF2B5EF4-FFF2-40B4-BE49-F238E27FC236}">
                <a16:creationId xmlns:a16="http://schemas.microsoft.com/office/drawing/2014/main" id="{8256DF40-2E83-E17A-EDF6-74D5C53E028E}"/>
              </a:ext>
            </a:extLst>
          </p:cNvPr>
          <p:cNvSpPr txBox="1"/>
          <p:nvPr/>
        </p:nvSpPr>
        <p:spPr>
          <a:xfrm>
            <a:off x="6185958" y="780485"/>
            <a:ext cx="5880146" cy="5940088"/>
          </a:xfrm>
          <a:prstGeom prst="rect">
            <a:avLst/>
          </a:prstGeom>
          <a:solidFill>
            <a:schemeClr val="accent1">
              <a:lumMod val="20000"/>
              <a:lumOff val="80000"/>
            </a:schemeClr>
          </a:solidFill>
        </p:spPr>
        <p:txBody>
          <a:bodyPr wrap="square" lIns="91440" tIns="45720" rIns="91440" bIns="45720" rtlCol="0" anchor="t">
            <a:spAutoFit/>
          </a:bodyPr>
          <a:lstStyle/>
          <a:p>
            <a:r>
              <a:rPr lang="nl-NL" sz="1000" i="1" dirty="0">
                <a:latin typeface="Calibri"/>
                <a:ea typeface="Calibri" panose="020F0502020204030204" pitchFamily="34" charset="0"/>
                <a:cs typeface="Calibri"/>
              </a:rPr>
              <a:t>Regioanalyse</a:t>
            </a:r>
            <a:br>
              <a:rPr lang="nl-NL" sz="1000" dirty="0">
                <a:latin typeface="Calibri"/>
                <a:ea typeface="Calibri" panose="020F0502020204030204" pitchFamily="34" charset="0"/>
                <a:cs typeface="Calibri"/>
              </a:rPr>
            </a:br>
            <a:r>
              <a:rPr lang="nl-NL" sz="1000" dirty="0">
                <a:latin typeface="Calibri"/>
                <a:ea typeface="Calibri" panose="020F0502020204030204" pitchFamily="34" charset="0"/>
                <a:cs typeface="Calibri"/>
              </a:rPr>
              <a:t>In de afgelopen periode is de regioanalyse uitgevoerd door bureau LPBL en de belangrijkste uitkomsten zijn in het vorige nieuwsbericht met jullie gedeeld. Deze zijn terug te vinden op de </a:t>
            </a:r>
            <a:r>
              <a:rPr lang="nl-NL" sz="1000" dirty="0">
                <a:latin typeface="Calibri"/>
                <a:ea typeface="Calibri" panose="020F0502020204030204" pitchFamily="34" charset="0"/>
                <a:cs typeface="Calibri"/>
                <a:hlinkClick r:id="rId6"/>
              </a:rPr>
              <a:t>website van VSV Eemland</a:t>
            </a:r>
            <a:r>
              <a:rPr lang="nl-NL" sz="1000" dirty="0">
                <a:latin typeface="Calibri"/>
                <a:ea typeface="Calibri" panose="020F0502020204030204" pitchFamily="34" charset="0"/>
                <a:cs typeface="Calibri"/>
              </a:rPr>
              <a:t>:  In het nieuwe programma wordt datagedreven werken en monitoring als belangrijke randvoorwaarde meegenomen. </a:t>
            </a:r>
            <a:br>
              <a:rPr lang="nl-NL" sz="1000" dirty="0">
                <a:latin typeface="Calibri"/>
                <a:ea typeface="Calibri" panose="020F0502020204030204" pitchFamily="34" charset="0"/>
                <a:cs typeface="Calibri"/>
              </a:rPr>
            </a:br>
            <a:br>
              <a:rPr lang="nl-NL" sz="1000" dirty="0">
                <a:latin typeface="Calibri"/>
                <a:ea typeface="Calibri" panose="020F0502020204030204" pitchFamily="34" charset="0"/>
                <a:cs typeface="Calibri"/>
              </a:rPr>
            </a:br>
            <a:r>
              <a:rPr lang="nl-NL" sz="1000" i="1" dirty="0">
                <a:latin typeface="Calibri"/>
                <a:ea typeface="Calibri" panose="020F0502020204030204" pitchFamily="34" charset="0"/>
                <a:cs typeface="Calibri"/>
              </a:rPr>
              <a:t>Bestuurlijke kerngroep </a:t>
            </a:r>
            <a:br>
              <a:rPr lang="nl-NL" sz="1000" i="1" dirty="0">
                <a:latin typeface="Calibri"/>
                <a:ea typeface="Calibri" panose="020F0502020204030204" pitchFamily="34" charset="0"/>
                <a:cs typeface="Calibri"/>
              </a:rPr>
            </a:br>
            <a:r>
              <a:rPr lang="nl-NL" sz="1000" dirty="0">
                <a:latin typeface="Calibri"/>
                <a:ea typeface="Calibri" panose="020F0502020204030204" pitchFamily="34" charset="0"/>
                <a:cs typeface="Calibri"/>
              </a:rPr>
              <a:t>De bestuurlijke kerngroep is als tijdelijke overgangsstructuur opgezet voor de periode tot en met 1 januari 2026 en zal de verbindende schakel zijn tussen de bestaande bestuurlijke overleggen rond VSV, JiKP en W&amp;I het programmateam dat de opdracht heeft het nieuwe programma te ontwikkelen. </a:t>
            </a:r>
            <a:r>
              <a:rPr lang="nl-NL" sz="1000" dirty="0">
                <a:solidFill>
                  <a:srgbClr val="000000"/>
                </a:solidFill>
                <a:latin typeface="Calibri"/>
                <a:ea typeface="Calibri" panose="020F0502020204030204" pitchFamily="34" charset="0"/>
                <a:cs typeface="Calibri"/>
              </a:rPr>
              <a:t>De bestuurlijke kerngroep komt in 2025 drie keer per jaar bijeen en de eerste bijeenkomst staat gepland op  14 februari 2025.</a:t>
            </a:r>
            <a:br>
              <a:rPr lang="nl-NL" sz="1000" dirty="0">
                <a:solidFill>
                  <a:srgbClr val="000000"/>
                </a:solidFill>
                <a:latin typeface="Calibri"/>
                <a:ea typeface="Calibri" panose="020F0502020204030204" pitchFamily="34" charset="0"/>
                <a:cs typeface="Calibri"/>
              </a:rPr>
            </a:br>
            <a:br>
              <a:rPr lang="nl-NL" sz="1000" dirty="0">
                <a:latin typeface="Calibri" panose="020F0502020204030204" pitchFamily="34" charset="0"/>
                <a:ea typeface="Calibri" panose="020F0502020204030204" pitchFamily="34" charset="0"/>
                <a:cs typeface="Calibri" panose="020F0502020204030204" pitchFamily="34" charset="0"/>
              </a:rPr>
            </a:br>
            <a:r>
              <a:rPr lang="nl-NL" sz="1000" i="1" dirty="0">
                <a:latin typeface="Calibri"/>
                <a:ea typeface="Calibri" panose="020F0502020204030204" pitchFamily="34" charset="0"/>
                <a:cs typeface="Calibri"/>
              </a:rPr>
              <a:t>Samenwerking met jongeren</a:t>
            </a:r>
          </a:p>
          <a:p>
            <a:r>
              <a:rPr lang="nl-NL" sz="1000" dirty="0">
                <a:latin typeface="Calibri"/>
                <a:ea typeface="Calibri" panose="020F0502020204030204" pitchFamily="34" charset="0"/>
                <a:cs typeface="Calibri"/>
              </a:rPr>
              <a:t>De gemeente Amersfoort heeft bureau COEN opdracht gegeven een narratief onderzoek uit te voeren om ervaringen en wensen onder jongeren op te halen voor het nieuwe programma. Dit zal naar verwachting in april afgerond zijn. Ondertussen zijn we in gesprek met de Jongerenraad van de gemeente Amersfoort en de Jongerenraad van MBO Amersfoort. Ook gaan we nog langs bij de Jongeren-deelraad Amersfoort van ROC Midden Nederland en zullen we in gesprek gaan met enkele oud-studenten van pro-vso.</a:t>
            </a:r>
          </a:p>
          <a:p>
            <a:endParaRPr lang="nl-NL" sz="1000" dirty="0">
              <a:latin typeface="Calibri"/>
              <a:ea typeface="Calibri" panose="020F0502020204030204" pitchFamily="34" charset="0"/>
              <a:cs typeface="Calibri"/>
            </a:endParaRPr>
          </a:p>
          <a:p>
            <a:r>
              <a:rPr lang="nl-NL" sz="1000" i="1" dirty="0">
                <a:latin typeface="Calibri"/>
                <a:ea typeface="Calibri" panose="020F0502020204030204" pitchFamily="34" charset="0"/>
                <a:cs typeface="Calibri"/>
              </a:rPr>
              <a:t>Ontwerpsessies op 23 januari 2025 en 4 maart 2025</a:t>
            </a:r>
            <a:br>
              <a:rPr lang="nl-NL" sz="1000" b="1" dirty="0">
                <a:latin typeface="Calibri"/>
                <a:ea typeface="Calibri" panose="020F0502020204030204" pitchFamily="34" charset="0"/>
                <a:cs typeface="Calibri"/>
              </a:rPr>
            </a:br>
            <a:r>
              <a:rPr lang="nl-NL" sz="1000" dirty="0">
                <a:latin typeface="Calibri"/>
                <a:ea typeface="Calibri" panose="020F0502020204030204" pitchFamily="34" charset="0"/>
                <a:cs typeface="Calibri"/>
              </a:rPr>
              <a:t>Op maandag 18 november en vrijdag 13 december 2024 stonden de eerste ontwerpsessies voor de ontwikkeling van het nieuwe programma gepland. Deze sessies stonden in het teken van visievorming en het maken van een aantal strategische keuzes die de richting van het programma (mede) bepalen. Beleidsmedewerkers vanuit de gemeente op W&amp;I en Onderwijs, regiegroep- en agendaleden van het VSV programma regio Eem waren hiervoor uitgenodigd. Uit deze sessie zijn de eerste ideeën over een conceptvisie en de mogelijke aandachtspunten en/of richtingen binnen het nieuwe programma naar voren gekomen. Dank aan de deelnemers voor hun actieve bijdrage! </a:t>
            </a:r>
            <a:br>
              <a:rPr lang="nl-NL" sz="1000" dirty="0">
                <a:latin typeface="Calibri"/>
                <a:ea typeface="Calibri" panose="020F0502020204030204" pitchFamily="34" charset="0"/>
                <a:cs typeface="Calibri"/>
              </a:rPr>
            </a:br>
            <a:r>
              <a:rPr lang="nl-NL" sz="1000" dirty="0">
                <a:latin typeface="Calibri"/>
                <a:ea typeface="Calibri" panose="020F0502020204030204" pitchFamily="34" charset="0"/>
                <a:cs typeface="Calibri"/>
              </a:rPr>
              <a:t>In de volgende ontwerpsessie op 23 januari 2025 zullen wij de bevindingen tot nu toe terugkoppelen en een verdiepingsslag maken op de invulling van het programma, waar mogelijk proberen we al te komen tot een aantal pijlers. Het streven is om hier in de volgende ontwerpsessie op 4 maart nog dieper op in te gaan en verdere uitwerking aan te geven.  </a:t>
            </a:r>
            <a:br>
              <a:rPr lang="nl-NL" sz="1000" i="1" dirty="0">
                <a:latin typeface="Calibri"/>
                <a:ea typeface="Calibri" panose="020F0502020204030204" pitchFamily="34" charset="0"/>
                <a:cs typeface="Calibri"/>
              </a:rPr>
            </a:br>
            <a:br>
              <a:rPr lang="nl-NL" sz="1000" dirty="0">
                <a:latin typeface="Calibri"/>
                <a:ea typeface="Calibri" panose="020F0502020204030204" pitchFamily="34" charset="0"/>
                <a:cs typeface="Calibri"/>
              </a:rPr>
            </a:br>
            <a:r>
              <a:rPr lang="nl-NL" sz="1000" i="1" dirty="0">
                <a:latin typeface="Calibri"/>
                <a:ea typeface="Calibri" panose="020F0502020204030204" pitchFamily="34" charset="0"/>
                <a:cs typeface="Calibri"/>
              </a:rPr>
              <a:t>Bovenregionaal projectleidersoverleg met de regio’s Utrecht en Vallei</a:t>
            </a:r>
            <a:br>
              <a:rPr lang="nl-NL" sz="1000" dirty="0">
                <a:latin typeface="Calibri"/>
                <a:ea typeface="Calibri" panose="020F0502020204030204" pitchFamily="34" charset="0"/>
                <a:cs typeface="Calibri"/>
              </a:rPr>
            </a:br>
            <a:r>
              <a:rPr lang="nl-NL" sz="1000" dirty="0">
                <a:latin typeface="Calibri"/>
                <a:ea typeface="Calibri" panose="020F0502020204030204" pitchFamily="34" charset="0"/>
                <a:cs typeface="Calibri"/>
              </a:rPr>
              <a:t>Op 28 januari staat een bovenregionaal projectleidersoverleg met de omringende regio’s Utrecht en de Vallei gepland. We willen de krachten bundelen en kijken waar we elkaar als regio kunnen versterken. We onderzoeken op er thema’s zijn waarop het kansrijk is om bovenregionaal samen te werken en/of afspraken te maken.</a:t>
            </a:r>
          </a:p>
        </p:txBody>
      </p:sp>
      <p:sp>
        <p:nvSpPr>
          <p:cNvPr id="16" name="Tekstvak 15">
            <a:extLst>
              <a:ext uri="{FF2B5EF4-FFF2-40B4-BE49-F238E27FC236}">
                <a16:creationId xmlns:a16="http://schemas.microsoft.com/office/drawing/2014/main" id="{2E718744-949E-3EF7-9D69-5EE51D448AAA}"/>
              </a:ext>
            </a:extLst>
          </p:cNvPr>
          <p:cNvSpPr txBox="1"/>
          <p:nvPr/>
        </p:nvSpPr>
        <p:spPr>
          <a:xfrm>
            <a:off x="778213" y="172046"/>
            <a:ext cx="9329530" cy="584775"/>
          </a:xfrm>
          <a:prstGeom prst="rect">
            <a:avLst/>
          </a:prstGeom>
          <a:noFill/>
        </p:spPr>
        <p:txBody>
          <a:bodyPr wrap="square" lIns="91440" tIns="45720" rIns="91440" bIns="45720" rtlCol="0" anchor="t">
            <a:spAutoFit/>
          </a:bodyPr>
          <a:lstStyle/>
          <a:p>
            <a:r>
              <a:rPr lang="nl-NL" dirty="0"/>
              <a:t>Nieuw regionaal programma </a:t>
            </a:r>
            <a:r>
              <a:rPr lang="nl-NL" i="1" dirty="0"/>
              <a:t>Van school naar duurzaam werk</a:t>
            </a:r>
          </a:p>
          <a:p>
            <a:r>
              <a:rPr lang="nl-NL" sz="1400" i="1" dirty="0">
                <a:solidFill>
                  <a:schemeClr val="accent1"/>
                </a:solidFill>
              </a:rPr>
              <a:t>Nieuwsupdate #2 januari 2025</a:t>
            </a:r>
          </a:p>
        </p:txBody>
      </p:sp>
    </p:spTree>
    <p:extLst>
      <p:ext uri="{BB962C8B-B14F-4D97-AF65-F5344CB8AC3E}">
        <p14:creationId xmlns:p14="http://schemas.microsoft.com/office/powerpoint/2010/main" val="18705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042B-E352-6AC1-0AE0-F8C1A3275F5C}"/>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4486534C-A76B-E362-CDAA-5DAF78D9941E}"/>
              </a:ext>
            </a:extLst>
          </p:cNvPr>
          <p:cNvSpPr txBox="1"/>
          <p:nvPr/>
        </p:nvSpPr>
        <p:spPr>
          <a:xfrm>
            <a:off x="241341" y="5071477"/>
            <a:ext cx="11639693" cy="1512541"/>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9BF3E491-C5AD-1DAB-C121-63F0EF1E87CE}"/>
              </a:ext>
            </a:extLst>
          </p:cNvPr>
          <p:cNvSpPr>
            <a:spLocks noGrp="1"/>
          </p:cNvSpPr>
          <p:nvPr>
            <p:ph type="title"/>
          </p:nvPr>
        </p:nvSpPr>
        <p:spPr>
          <a:xfrm>
            <a:off x="447675" y="36865"/>
            <a:ext cx="10515600" cy="1325563"/>
          </a:xfrm>
        </p:spPr>
        <p:txBody>
          <a:bodyPr>
            <a:normAutofit/>
          </a:bodyPr>
          <a:lstStyle/>
          <a:p>
            <a:r>
              <a:rPr lang="nl-NL" b="1">
                <a:solidFill>
                  <a:schemeClr val="accent2">
                    <a:lumMod val="76000"/>
                  </a:schemeClr>
                </a:solidFill>
                <a:cs typeface="Calibri Light"/>
              </a:rPr>
              <a:t>Projectteam voor het nieuwe programma</a:t>
            </a:r>
          </a:p>
        </p:txBody>
      </p:sp>
      <p:sp>
        <p:nvSpPr>
          <p:cNvPr id="24" name="Rechthoek 23">
            <a:extLst>
              <a:ext uri="{FF2B5EF4-FFF2-40B4-BE49-F238E27FC236}">
                <a16:creationId xmlns:a16="http://schemas.microsoft.com/office/drawing/2014/main" id="{0B1B1DAE-A67D-C9FC-B4CA-B4566DB119C4}"/>
              </a:ext>
            </a:extLst>
          </p:cNvPr>
          <p:cNvSpPr/>
          <p:nvPr/>
        </p:nvSpPr>
        <p:spPr>
          <a:xfrm>
            <a:off x="3231734" y="3429000"/>
            <a:ext cx="1793996"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5785DF3-7955-F4F8-63B6-B9F54E0AD654}"/>
              </a:ext>
            </a:extLst>
          </p:cNvPr>
          <p:cNvSpPr/>
          <p:nvPr/>
        </p:nvSpPr>
        <p:spPr>
          <a:xfrm>
            <a:off x="5545546" y="3237685"/>
            <a:ext cx="1793994"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881266C9-EE7F-F1C7-8B1C-98ED87CA8A99}"/>
              </a:ext>
            </a:extLst>
          </p:cNvPr>
          <p:cNvSpPr/>
          <p:nvPr/>
        </p:nvSpPr>
        <p:spPr>
          <a:xfrm>
            <a:off x="10017959" y="3396201"/>
            <a:ext cx="1604882"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3FA1EB69-64F3-3F30-4A94-3626F6FA304E}"/>
              </a:ext>
            </a:extLst>
          </p:cNvPr>
          <p:cNvPicPr>
            <a:picLocks noChangeAspect="1"/>
          </p:cNvPicPr>
          <p:nvPr/>
        </p:nvPicPr>
        <p:blipFill>
          <a:blip r:embed="rId3"/>
          <a:stretch>
            <a:fillRect/>
          </a:stretch>
        </p:blipFill>
        <p:spPr>
          <a:xfrm>
            <a:off x="4782837" y="3580753"/>
            <a:ext cx="1842328" cy="1918528"/>
          </a:xfrm>
          <a:prstGeom prst="flowChartConnector">
            <a:avLst/>
          </a:prstGeom>
          <a:ln w="38100">
            <a:solidFill>
              <a:schemeClr val="accent2">
                <a:lumMod val="75000"/>
              </a:schemeClr>
            </a:solidFill>
          </a:ln>
          <a:effectLst/>
        </p:spPr>
      </p:pic>
      <p:pic>
        <p:nvPicPr>
          <p:cNvPr id="3" name="Afbeelding 2">
            <a:extLst>
              <a:ext uri="{FF2B5EF4-FFF2-40B4-BE49-F238E27FC236}">
                <a16:creationId xmlns:a16="http://schemas.microsoft.com/office/drawing/2014/main" id="{5C3FAD5E-6680-148B-D7EA-CB8333615775}"/>
              </a:ext>
            </a:extLst>
          </p:cNvPr>
          <p:cNvPicPr>
            <a:picLocks noChangeAspect="1"/>
          </p:cNvPicPr>
          <p:nvPr/>
        </p:nvPicPr>
        <p:blipFill>
          <a:blip r:embed="rId4"/>
          <a:stretch>
            <a:fillRect/>
          </a:stretch>
        </p:blipFill>
        <p:spPr>
          <a:xfrm>
            <a:off x="1190675" y="3580754"/>
            <a:ext cx="1823278" cy="1918528"/>
          </a:xfrm>
          <a:prstGeom prst="flowChartConnector">
            <a:avLst/>
          </a:prstGeom>
          <a:ln w="38100">
            <a:solidFill>
              <a:schemeClr val="accent2">
                <a:lumMod val="75000"/>
              </a:schemeClr>
            </a:solidFill>
          </a:ln>
        </p:spPr>
      </p:pic>
      <p:pic>
        <p:nvPicPr>
          <p:cNvPr id="5" name="Afbeelding 4">
            <a:extLst>
              <a:ext uri="{FF2B5EF4-FFF2-40B4-BE49-F238E27FC236}">
                <a16:creationId xmlns:a16="http://schemas.microsoft.com/office/drawing/2014/main" id="{81A864D5-CD5A-5540-293F-296291C98DFB}"/>
              </a:ext>
            </a:extLst>
          </p:cNvPr>
          <p:cNvPicPr>
            <a:picLocks noChangeAspect="1"/>
          </p:cNvPicPr>
          <p:nvPr/>
        </p:nvPicPr>
        <p:blipFill>
          <a:blip r:embed="rId5"/>
          <a:stretch>
            <a:fillRect/>
          </a:stretch>
        </p:blipFill>
        <p:spPr>
          <a:xfrm>
            <a:off x="8263696" y="3590277"/>
            <a:ext cx="1794704" cy="1909004"/>
          </a:xfrm>
          <a:prstGeom prst="flowChartConnector">
            <a:avLst/>
          </a:prstGeom>
          <a:ln w="38100">
            <a:solidFill>
              <a:schemeClr val="accent2">
                <a:lumMod val="75000"/>
              </a:schemeClr>
            </a:solidFill>
          </a:ln>
          <a:effectLst/>
        </p:spPr>
      </p:pic>
      <p:sp>
        <p:nvSpPr>
          <p:cNvPr id="8" name="Tekstvak 7">
            <a:extLst>
              <a:ext uri="{FF2B5EF4-FFF2-40B4-BE49-F238E27FC236}">
                <a16:creationId xmlns:a16="http://schemas.microsoft.com/office/drawing/2014/main" id="{4BAAF313-1093-FAD8-5D06-5B818A419B86}"/>
              </a:ext>
            </a:extLst>
          </p:cNvPr>
          <p:cNvSpPr txBox="1"/>
          <p:nvPr/>
        </p:nvSpPr>
        <p:spPr>
          <a:xfrm>
            <a:off x="1285843" y="5705209"/>
            <a:ext cx="17606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Bianca Wieman</a:t>
            </a:r>
          </a:p>
        </p:txBody>
      </p:sp>
      <p:sp>
        <p:nvSpPr>
          <p:cNvPr id="10" name="Tekstvak 9">
            <a:extLst>
              <a:ext uri="{FF2B5EF4-FFF2-40B4-BE49-F238E27FC236}">
                <a16:creationId xmlns:a16="http://schemas.microsoft.com/office/drawing/2014/main" id="{A185E01C-1410-25F8-B0E7-125913F62C49}"/>
              </a:ext>
            </a:extLst>
          </p:cNvPr>
          <p:cNvSpPr txBox="1"/>
          <p:nvPr/>
        </p:nvSpPr>
        <p:spPr>
          <a:xfrm>
            <a:off x="5031905" y="5705209"/>
            <a:ext cx="1423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Harriët Smit</a:t>
            </a:r>
          </a:p>
        </p:txBody>
      </p:sp>
      <p:sp>
        <p:nvSpPr>
          <p:cNvPr id="11" name="Tekstvak 10">
            <a:extLst>
              <a:ext uri="{FF2B5EF4-FFF2-40B4-BE49-F238E27FC236}">
                <a16:creationId xmlns:a16="http://schemas.microsoft.com/office/drawing/2014/main" id="{3A59D041-1F23-D9A6-E07B-B70FC0A6F394}"/>
              </a:ext>
            </a:extLst>
          </p:cNvPr>
          <p:cNvSpPr txBox="1"/>
          <p:nvPr/>
        </p:nvSpPr>
        <p:spPr>
          <a:xfrm>
            <a:off x="8262092" y="5705209"/>
            <a:ext cx="18599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Fleur Schepers</a:t>
            </a:r>
          </a:p>
        </p:txBody>
      </p:sp>
      <p:sp>
        <p:nvSpPr>
          <p:cNvPr id="4" name="Tekstvak 3">
            <a:extLst>
              <a:ext uri="{FF2B5EF4-FFF2-40B4-BE49-F238E27FC236}">
                <a16:creationId xmlns:a16="http://schemas.microsoft.com/office/drawing/2014/main" id="{FE6A5EE3-9D22-541F-AAE5-AD6E6B4CE648}"/>
              </a:ext>
            </a:extLst>
          </p:cNvPr>
          <p:cNvSpPr txBox="1"/>
          <p:nvPr/>
        </p:nvSpPr>
        <p:spPr>
          <a:xfrm>
            <a:off x="3050705" y="3400158"/>
            <a:ext cx="1423337"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Joanne Post</a:t>
            </a:r>
          </a:p>
        </p:txBody>
      </p:sp>
      <p:sp>
        <p:nvSpPr>
          <p:cNvPr id="9" name="Tekstvak 8">
            <a:extLst>
              <a:ext uri="{FF2B5EF4-FFF2-40B4-BE49-F238E27FC236}">
                <a16:creationId xmlns:a16="http://schemas.microsoft.com/office/drawing/2014/main" id="{321BAFEF-8F7C-5E24-CF83-58470725AE4A}"/>
              </a:ext>
            </a:extLst>
          </p:cNvPr>
          <p:cNvSpPr txBox="1"/>
          <p:nvPr/>
        </p:nvSpPr>
        <p:spPr>
          <a:xfrm>
            <a:off x="7041680" y="3428733"/>
            <a:ext cx="1423337"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Lotte Kits</a:t>
            </a:r>
          </a:p>
        </p:txBody>
      </p:sp>
      <p:sp>
        <p:nvSpPr>
          <p:cNvPr id="13" name="Stroomdiagram: Verbindingslijn 12">
            <a:extLst>
              <a:ext uri="{FF2B5EF4-FFF2-40B4-BE49-F238E27FC236}">
                <a16:creationId xmlns:a16="http://schemas.microsoft.com/office/drawing/2014/main" id="{51C940AA-9DDD-8696-38BF-60CCCE21DC0B}"/>
              </a:ext>
            </a:extLst>
          </p:cNvPr>
          <p:cNvSpPr/>
          <p:nvPr/>
        </p:nvSpPr>
        <p:spPr>
          <a:xfrm>
            <a:off x="2760787" y="1361327"/>
            <a:ext cx="2013750" cy="1985186"/>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roomdiagram: Verbindingslijn 13">
            <a:extLst>
              <a:ext uri="{FF2B5EF4-FFF2-40B4-BE49-F238E27FC236}">
                <a16:creationId xmlns:a16="http://schemas.microsoft.com/office/drawing/2014/main" id="{64CB1985-41FB-6194-57DC-0A33416B3235}"/>
              </a:ext>
            </a:extLst>
          </p:cNvPr>
          <p:cNvSpPr/>
          <p:nvPr/>
        </p:nvSpPr>
        <p:spPr>
          <a:xfrm>
            <a:off x="6455242" y="1322216"/>
            <a:ext cx="2013750" cy="1985186"/>
          </a:xfrm>
          <a:prstGeom prst="flowChartConnector">
            <a:avLst/>
          </a:prstGeom>
          <a:blipFill dpi="0" rotWithShape="1">
            <a:blip r:embed="rId7">
              <a:extLst>
                <a:ext uri="{BEBA8EAE-BF5A-486C-A8C5-ECC9F3942E4B}">
                  <a14:imgProps xmlns:a14="http://schemas.microsoft.com/office/drawing/2010/main">
                    <a14:imgLayer r:embed="rId8">
                      <a14:imgEffect>
                        <a14:brightnessContrast contrast="-2000"/>
                      </a14:imgEffect>
                    </a14:imgLayer>
                  </a14:imgProps>
                </a:ext>
              </a:extLst>
            </a:blip>
            <a:srcRect/>
            <a:stretch>
              <a:fillRect t="1000"/>
            </a:stretch>
          </a:blip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2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82C2-382C-C5E1-30E0-7495A6B1D2A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43E3A45-2F67-4C9D-260A-F57CB0D75A34}"/>
              </a:ext>
            </a:extLst>
          </p:cNvPr>
          <p:cNvSpPr>
            <a:spLocks noGrp="1"/>
          </p:cNvSpPr>
          <p:nvPr>
            <p:ph type="title"/>
          </p:nvPr>
        </p:nvSpPr>
        <p:spPr>
          <a:xfrm>
            <a:off x="339390" y="595018"/>
            <a:ext cx="9056070" cy="756328"/>
          </a:xfrm>
        </p:spPr>
        <p:txBody>
          <a:bodyPr>
            <a:normAutofit fontScale="90000"/>
          </a:bodyPr>
          <a:lstStyle/>
          <a:p>
            <a:r>
              <a:rPr lang="nl-NL" sz="2000" dirty="0">
                <a:solidFill>
                  <a:srgbClr val="000000"/>
                </a:solidFill>
              </a:rPr>
              <a:t>Tijdlijn totstandkoming nieuw regionaal programma van school naar duurzaam werk</a:t>
            </a:r>
          </a:p>
          <a:p>
            <a:r>
              <a:rPr lang="nl-NL" sz="1800" i="1" dirty="0"/>
              <a:t>Nieuwsupdate #2 januari 2025</a:t>
            </a:r>
            <a:br>
              <a:rPr lang="nl-NL" sz="1800" i="1" dirty="0"/>
            </a:br>
            <a:br>
              <a:rPr lang="nl-NL" sz="1800" dirty="0">
                <a:ea typeface="Calibri" panose="020F0502020204030204" pitchFamily="34" charset="0"/>
                <a:cs typeface="Calibri" panose="020F0502020204030204" pitchFamily="34" charset="0"/>
              </a:rPr>
            </a:br>
            <a:endParaRPr lang="nl-NL" sz="1100" b="1">
              <a:latin typeface="Calibri"/>
              <a:ea typeface="Calibri" panose="020F0502020204030204" pitchFamily="34" charset="0"/>
              <a:cs typeface="Calibri"/>
            </a:endParaRPr>
          </a:p>
        </p:txBody>
      </p:sp>
      <p:sp>
        <p:nvSpPr>
          <p:cNvPr id="24" name="Rechthoek 23">
            <a:extLst>
              <a:ext uri="{FF2B5EF4-FFF2-40B4-BE49-F238E27FC236}">
                <a16:creationId xmlns:a16="http://schemas.microsoft.com/office/drawing/2014/main" id="{8C7B03E0-0E31-14DB-0613-A848BEDE6109}"/>
              </a:ext>
            </a:extLst>
          </p:cNvPr>
          <p:cNvSpPr/>
          <p:nvPr/>
        </p:nvSpPr>
        <p:spPr>
          <a:xfrm>
            <a:off x="3231734" y="3429000"/>
            <a:ext cx="1793996"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b="1">
              <a:solidFill>
                <a:schemeClr val="accent1">
                  <a:lumMod val="75000"/>
                </a:schemeClr>
              </a:solidFill>
            </a:endParaRPr>
          </a:p>
        </p:txBody>
      </p:sp>
      <p:sp>
        <p:nvSpPr>
          <p:cNvPr id="22" name="Rechthoek 21">
            <a:extLst>
              <a:ext uri="{FF2B5EF4-FFF2-40B4-BE49-F238E27FC236}">
                <a16:creationId xmlns:a16="http://schemas.microsoft.com/office/drawing/2014/main" id="{741CF2FC-E59D-F588-D219-8E65582E428A}"/>
              </a:ext>
            </a:extLst>
          </p:cNvPr>
          <p:cNvSpPr/>
          <p:nvPr/>
        </p:nvSpPr>
        <p:spPr>
          <a:xfrm>
            <a:off x="5545546" y="3237685"/>
            <a:ext cx="1793994"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4" name="Rechthoek 3">
            <a:extLst>
              <a:ext uri="{FF2B5EF4-FFF2-40B4-BE49-F238E27FC236}">
                <a16:creationId xmlns:a16="http://schemas.microsoft.com/office/drawing/2014/main" id="{385A56B2-73C8-1886-C2C8-BFE218410F48}"/>
              </a:ext>
            </a:extLst>
          </p:cNvPr>
          <p:cNvSpPr/>
          <p:nvPr/>
        </p:nvSpPr>
        <p:spPr>
          <a:xfrm>
            <a:off x="1451610" y="1600200"/>
            <a:ext cx="6480810" cy="29718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aphicFrame>
        <p:nvGraphicFramePr>
          <p:cNvPr id="5" name="Diagram 4" descr="Tijdelijke aanduiding voor tijdlijn&#10;">
            <a:extLst>
              <a:ext uri="{FF2B5EF4-FFF2-40B4-BE49-F238E27FC236}">
                <a16:creationId xmlns:a16="http://schemas.microsoft.com/office/drawing/2014/main" id="{9B64B1BA-0709-35BC-4951-3083F92288D4}"/>
              </a:ext>
            </a:extLst>
          </p:cNvPr>
          <p:cNvGraphicFramePr/>
          <p:nvPr>
            <p:extLst>
              <p:ext uri="{D42A27DB-BD31-4B8C-83A1-F6EECF244321}">
                <p14:modId xmlns:p14="http://schemas.microsoft.com/office/powerpoint/2010/main" val="197205066"/>
              </p:ext>
            </p:extLst>
          </p:nvPr>
        </p:nvGraphicFramePr>
        <p:xfrm>
          <a:off x="507330" y="1088676"/>
          <a:ext cx="9876068" cy="5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41515"/>
      </p:ext>
    </p:extLst>
  </p:cSld>
  <p:clrMapOvr>
    <a:masterClrMapping/>
  </p:clrMapOvr>
</p:sld>
</file>

<file path=ppt/theme/theme1.xml><?xml version="1.0" encoding="utf-8"?>
<a:theme xmlns:a="http://schemas.openxmlformats.org/drawingml/2006/main" name="Facet">
  <a:themeElements>
    <a:clrScheme name="Oranj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6598a5-a0e2-4a52-8974-9f410ffcebf2">
      <Terms xmlns="http://schemas.microsoft.com/office/infopath/2007/PartnerControls"/>
    </lcf76f155ced4ddcb4097134ff3c332f>
    <TaxCatchAll xmlns="090a00e8-c267-466c-9437-7526831f3336"/>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D2616E088404CB628095DA24E960B" ma:contentTypeVersion="14" ma:contentTypeDescription="Een nieuw document maken." ma:contentTypeScope="" ma:versionID="660b9527378f5559fc12aa1ac5c204a8">
  <xsd:schema xmlns:xsd="http://www.w3.org/2001/XMLSchema" xmlns:xs="http://www.w3.org/2001/XMLSchema" xmlns:p="http://schemas.microsoft.com/office/2006/metadata/properties" xmlns:ns2="486598a5-a0e2-4a52-8974-9f410ffcebf2" xmlns:ns3="090a00e8-c267-466c-9437-7526831f3336" targetNamespace="http://schemas.microsoft.com/office/2006/metadata/properties" ma:root="true" ma:fieldsID="3c5f1b3670b7116d982b2ed27cf4ddc5" ns2:_="" ns3:_="">
    <xsd:import namespace="486598a5-a0e2-4a52-8974-9f410ffcebf2"/>
    <xsd:import namespace="090a00e8-c267-466c-9437-7526831f33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598a5-a0e2-4a52-8974-9f410ffce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bf51467-aee2-4e68-9157-99838e0eaa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0a00e8-c267-466c-9437-7526831f333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5a429aa2-ffd3-43cd-9d16-8e6e56cc65e5}" ma:internalName="TaxCatchAll" ma:showField="CatchAllData" ma:web="090a00e8-c267-466c-9437-7526831f33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095B0-197F-4937-B575-2F9E0026407E}">
  <ds:schemaRefs>
    <ds:schemaRef ds:uri="http://schemas.microsoft.com/sharepoint/v3/contenttype/forms"/>
  </ds:schemaRefs>
</ds:datastoreItem>
</file>

<file path=customXml/itemProps2.xml><?xml version="1.0" encoding="utf-8"?>
<ds:datastoreItem xmlns:ds="http://schemas.openxmlformats.org/officeDocument/2006/customXml" ds:itemID="{6ECDAE15-EA75-4B88-8C95-E1389D39B80A}">
  <ds:schemaRefs>
    <ds:schemaRef ds:uri="486598a5-a0e2-4a52-8974-9f410ffcebf2"/>
    <ds:schemaRef ds:uri="http://purl.org/dc/terms/"/>
    <ds:schemaRef ds:uri="http://purl.org/dc/dcmitype/"/>
    <ds:schemaRef ds:uri="http://www.w3.org/XML/1998/namespace"/>
    <ds:schemaRef ds:uri="http://schemas.microsoft.com/office/infopath/2007/PartnerControls"/>
    <ds:schemaRef ds:uri="090a00e8-c267-466c-9437-7526831f3336"/>
    <ds:schemaRef ds:uri="http://schemas.microsoft.com/office/2006/documentManagement/types"/>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EB9675E7-8CCD-49B2-B7B7-12AFB33E6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6598a5-a0e2-4a52-8974-9f410ffcebf2"/>
    <ds:schemaRef ds:uri="090a00e8-c267-466c-9437-7526831f33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308</TotalTime>
  <Words>1346</Words>
  <Application>Microsoft Office PowerPoint</Application>
  <PresentationFormat>Breedbeeld</PresentationFormat>
  <Paragraphs>59</Paragraphs>
  <Slides>3</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vt:i4>
      </vt:variant>
    </vt:vector>
  </HeadingPairs>
  <TitlesOfParts>
    <vt:vector size="12" baseType="lpstr">
      <vt:lpstr>Aptos</vt:lpstr>
      <vt:lpstr>Arial</vt:lpstr>
      <vt:lpstr>Calibri</vt:lpstr>
      <vt:lpstr>Calibri Light</vt:lpstr>
      <vt:lpstr>Trebuchet MS</vt:lpstr>
      <vt:lpstr>Wingdings</vt:lpstr>
      <vt:lpstr>Wingdings 3</vt:lpstr>
      <vt:lpstr>Facet</vt:lpstr>
      <vt:lpstr>Kantoorthema</vt:lpstr>
      <vt:lpstr>PowerPoint-presentatie</vt:lpstr>
      <vt:lpstr>Projectteam voor het nieuwe programma</vt:lpstr>
      <vt:lpstr>Tijdlijn totstandkoming nieuw regionaal programma van school naar duurzaam werk Nieuwsupdate #2 januari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Fleur Schepers</dc:creator>
  <cp:lastModifiedBy>Post, J. (Joanne)</cp:lastModifiedBy>
  <cp:revision>15</cp:revision>
  <dcterms:created xsi:type="dcterms:W3CDTF">2024-10-23T07:46:54Z</dcterms:created>
  <dcterms:modified xsi:type="dcterms:W3CDTF">2025-02-03T17:05:33Z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0x010100232D2616E088404CB628095DA24E960B</vt:lpwstr>
  </property>
  <property fmtid="{D5CDD505-2E9C-101B-9397-08002B2CF9AE}" pid="3" name="MediaServiceImageTags">
    <vt:lpwstr/>
  </property>
</Properties>
</file>